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63E"/>
    <a:srgbClr val="F49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6720C-0480-4E56-AC23-38677B6F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036C9C-FA0E-4FD1-B68F-0757DDFF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59BB2-369C-4F49-BD63-E4B5060E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13529-A3DE-4CC3-83DA-F4ABBBE9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A03630-7419-4517-B0EF-DBAE8B6A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3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8F9AB-A87A-4BD4-9739-2BB9CA2C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DA01EB-A7DC-416D-B1A3-F6C91FC7C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F1DFE-8DB8-42EA-B3F8-8296A783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404B3E-890B-4DEF-AA6C-A227C7E5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1CFB67-1200-4EC1-B1AB-2AED0956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20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463D42D-812B-4A57-80F3-B3111B78F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0A99AE-F5E9-4DD2-B7AF-3F460DB2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07366A-46C2-43C3-9C72-118FA4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8C8BB-0AD6-43DE-823C-5AAC0805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90CA96-FA86-4F65-B2F1-35505E1C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8C841-F713-41A1-A7D5-2A1E7E9F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3FA24-7E87-4A09-9F97-4624AA6A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001BD7-1D10-44A8-9836-312AD492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35FFC-C977-4E5E-8635-A9A188F7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24DA8-BC1E-4F06-8CF6-052CF226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48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F8543-3469-4E58-B50C-67A80ABA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B87559-0B26-41F1-B39B-32D0C0F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67A1B9-D3B8-4DAF-94C6-A9CE8A2F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F85133-756D-4E44-BD8A-8665F5AD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481E6-DB08-4C99-964B-62173C48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65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C9EB1-3CFA-460A-9BBA-9EBDE607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5E488-32AC-423A-8DB6-330249FAC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EC3D70-B656-4EDF-8B30-7D09C63B2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6531DB-BA21-4CFC-843E-9EA9CF58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34C00C-0FE3-44BA-9320-79B6C051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687329-A0D1-46EA-9896-893A625A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4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2F651-23B7-42C2-8C48-69CF2622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761C94-FC38-43CC-90F2-1A5E45604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FF0195-DE89-408A-80E9-58685C860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13174E-E122-4EC2-8CA1-AA8E9EB80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374715-4C36-45ED-8876-F1751F65E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E79706-D400-43D9-8DFE-4DED9ECA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559357-B727-418E-863F-DAD75B33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E06485-A2FD-4D6E-875D-A049518B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4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6230A-B6FD-4A06-87D2-8284B8E0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37C8BD-E3F9-477C-A08E-3957A4C5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68CA9D-1AC4-43F6-844B-8CEE190B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66861A-BE6F-41B5-A344-93684C03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39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2EF739-71DF-4337-B620-B6F99EF2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9C9C41-3248-413C-9CB3-1038ED9C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06A96E-FF52-4E02-996F-17C69F75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3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FEFC0-CFA5-43D8-90A8-968D9B57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031AF2-C2E0-4486-94AE-D2F63D22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45760-F3B8-4606-B9BD-BA5784C65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ED7E63-BE16-4049-8A3D-06FF4E4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F19583-B12C-4707-8BF8-D0F64DCB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B07E0E-8680-44C0-8AAE-EAF685EF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2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7B5C9-6FDA-4FB5-9394-50E01F85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135664-EEF0-408F-BD29-014D5D842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1039F4-F6F3-47AB-81DC-384044C3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7BC421-0D81-4A7B-BE90-DE8C3974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8A896F-F58F-49B2-BC34-8FBB397A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FF93FD-E3D8-4C02-8239-2A8E973C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46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D7D471-57EE-4E5A-BC65-BF14292E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23D3C8-CFF5-483E-B833-1FFC90B14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EB088-AE9C-4786-AE78-A53821F4B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2A05C-9445-44D9-A7F3-FCCDF167D315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492CAB-6E39-48F1-A646-E86F9FEA5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29CC1-23A0-46A4-A1A6-F2C798AFB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CBBA-B7A5-41A7-8E03-D32983569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26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2B2D55-AC77-4774-A7BE-DE78AFE806E3}"/>
              </a:ext>
            </a:extLst>
          </p:cNvPr>
          <p:cNvSpPr/>
          <p:nvPr/>
        </p:nvSpPr>
        <p:spPr>
          <a:xfrm>
            <a:off x="10257070" y="750"/>
            <a:ext cx="1947630" cy="6858000"/>
          </a:xfrm>
          <a:prstGeom prst="rect">
            <a:avLst/>
          </a:prstGeom>
          <a:solidFill>
            <a:srgbClr val="F4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A86D97-39F1-4308-A38D-80F0E2605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33" y="0"/>
            <a:ext cx="10299903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8D60D4-1580-4C2E-BAE0-4449431A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4" b="97860" l="6623" r="95143">
                        <a14:foregroundMark x1="69978" y1="7977" x2="54746" y2="7198"/>
                        <a14:foregroundMark x1="48565" y1="3502" x2="62031" y2="2724"/>
                        <a14:foregroundMark x1="7064" y1="15370" x2="7506" y2="19455"/>
                        <a14:foregroundMark x1="52980" y1="50778" x2="49448" y2="58560"/>
                        <a14:foregroundMark x1="50773" y1="49027" x2="55850" y2="48444"/>
                        <a14:foregroundMark x1="52980" y1="52529" x2="56733" y2="50584"/>
                        <a14:foregroundMark x1="54305" y1="54669" x2="47241" y2="60895"/>
                        <a14:foregroundMark x1="67991" y1="40078" x2="66667" y2="42802"/>
                        <a14:foregroundMark x1="68433" y1="40661" x2="68212" y2="42412"/>
                        <a14:foregroundMark x1="69095" y1="37743" x2="66004" y2="42996"/>
                        <a14:foregroundMark x1="67991" y1="36576" x2="69095" y2="38327"/>
                        <a14:foregroundMark x1="67329" y1="41245" x2="67108" y2="40856"/>
                        <a14:foregroundMark x1="67108" y1="40078" x2="67550" y2="42996"/>
                        <a14:foregroundMark x1="67770" y1="40661" x2="66004" y2="43191"/>
                        <a14:foregroundMark x1="68874" y1="40856" x2="68874" y2="43191"/>
                        <a14:foregroundMark x1="72185" y1="39689" x2="73951" y2="43191"/>
                        <a14:foregroundMark x1="74393" y1="39300" x2="75276" y2="44163"/>
                        <a14:foregroundMark x1="73510" y1="41440" x2="69316" y2="45525"/>
                        <a14:foregroundMark x1="75717" y1="44942" x2="65784" y2="44942"/>
                        <a14:foregroundMark x1="69095" y1="36381" x2="69095" y2="39494"/>
                        <a14:foregroundMark x1="91129" y1="54280" x2="91170" y2="54864"/>
                        <a14:foregroundMark x1="91034" y1="52918" x2="91129" y2="54280"/>
                        <a14:foregroundMark x1="90952" y1="51751" x2="91034" y2="52918"/>
                        <a14:foregroundMark x1="90845" y1="50231" x2="90952" y2="51751"/>
                        <a14:foregroundMark x1="91170" y1="54280" x2="91170" y2="53891"/>
                        <a14:foregroundMark x1="91170" y1="54864" x2="91170" y2="54280"/>
                        <a14:foregroundMark x1="50993" y1="60895" x2="50331" y2="61089"/>
                        <a14:foregroundMark x1="46137" y1="90078" x2="41943" y2="92023"/>
                        <a14:foregroundMark x1="71744" y1="95914" x2="66225" y2="95331"/>
                        <a14:foregroundMark x1="71744" y1="94163" x2="69095" y2="93969"/>
                        <a14:foregroundMark x1="73068" y1="94358" x2="74834" y2="96304"/>
                        <a14:foregroundMark x1="71744" y1="94358" x2="62914" y2="95914"/>
                        <a14:foregroundMark x1="63576" y1="94163" x2="61148" y2="95331"/>
                        <a14:foregroundMark x1="61810" y1="97860" x2="74393" y2="95525"/>
                        <a14:foregroundMark x1="73068" y1="96693" x2="66667" y2="97860"/>
                        <a14:foregroundMark x1="45695" y1="93385" x2="41280" y2="91051"/>
                        <a14:foregroundMark x1="39294" y1="90856" x2="42384" y2="92996"/>
                        <a14:foregroundMark x1="39735" y1="91440" x2="39514" y2="93969"/>
                        <a14:foregroundMark x1="38631" y1="94747" x2="48565" y2="93191"/>
                        <a14:foregroundMark x1="58940" y1="15175" x2="57174" y2="18093"/>
                        <a14:foregroundMark x1="47682" y1="19844" x2="48565" y2="21595"/>
                        <a14:foregroundMark x1="10596" y1="11673" x2="10596" y2="11673"/>
                        <a14:foregroundMark x1="48344" y1="94358" x2="45916" y2="94553"/>
                        <a14:foregroundMark x1="12804" y1="11673" x2="12804" y2="11673"/>
                        <a14:foregroundMark x1="69095" y1="36576" x2="69978" y2="39494"/>
                        <a14:foregroundMark x1="86313" y1="46887" x2="86313" y2="46887"/>
                        <a14:foregroundMark x1="95143" y1="41245" x2="95143" y2="41245"/>
                        <a14:foregroundMark x1="87859" y1="49416" x2="87859" y2="49416"/>
                        <a14:foregroundMark x1="84106" y1="46304" x2="84106" y2="46304"/>
                        <a14:foregroundMark x1="94040" y1="57004" x2="94040" y2="57004"/>
                        <a14:foregroundMark x1="11921" y1="12840" x2="11921" y2="12840"/>
                        <a14:foregroundMark x1="87417" y1="52529" x2="87417" y2="52529"/>
                        <a14:foregroundMark x1="87638" y1="50584" x2="87638" y2="50584"/>
                        <a14:foregroundMark x1="87638" y1="52724" x2="87638" y2="52724"/>
                        <a14:foregroundMark x1="87104" y1="52379" x2="86755" y2="52335"/>
                        <a14:foregroundMark x1="88300" y1="52529" x2="87307" y2="52404"/>
                        <a14:foregroundMark x1="82864" y1="47471" x2="83002" y2="46498"/>
                        <a14:foregroundMark x1="82781" y1="48054" x2="82864" y2="47471"/>
                        <a14:foregroundMark x1="83980" y1="49416" x2="83885" y2="50584"/>
                        <a14:foregroundMark x1="84059" y1="48444" x2="83980" y2="49416"/>
                        <a14:foregroundMark x1="84106" y1="47860" x2="84059" y2="48444"/>
                        <a14:foregroundMark x1="83936" y1="49416" x2="83664" y2="50195"/>
                        <a14:foregroundMark x1="84275" y1="48444" x2="83936" y2="49416"/>
                        <a14:foregroundMark x1="84547" y1="47665" x2="84275" y2="48444"/>
                        <a14:backgroundMark x1="13687" y1="28599" x2="13687" y2="28599"/>
                        <a14:backgroundMark x1="90508" y1="37160" x2="90728" y2="40856"/>
                        <a14:backgroundMark x1="89404" y1="35214" x2="90066" y2="39883"/>
                        <a14:backgroundMark x1="89845" y1="41829" x2="87638" y2="43191"/>
                        <a14:backgroundMark x1="89625" y1="40856" x2="88742" y2="40467"/>
                        <a14:backgroundMark x1="88742" y1="37160" x2="88079" y2="35992"/>
                        <a14:backgroundMark x1="89625" y1="36381" x2="90508" y2="35992"/>
                        <a14:backgroundMark x1="90728" y1="36187" x2="87638" y2="35214"/>
                        <a14:backgroundMark x1="90728" y1="36770" x2="86534" y2="34630"/>
                        <a14:backgroundMark x1="91611" y1="36770" x2="86976" y2="35019"/>
                        <a14:backgroundMark x1="91832" y1="36576" x2="86534" y2="34825"/>
                        <a14:backgroundMark x1="89404" y1="42607" x2="89183" y2="41634"/>
                        <a14:backgroundMark x1="91611" y1="41634" x2="89625" y2="41634"/>
                        <a14:backgroundMark x1="90318" y1="41245" x2="89183" y2="42023"/>
                        <a14:backgroundMark x1="91170" y1="40661" x2="90318" y2="41245"/>
                        <a14:backgroundMark x1="89625" y1="47860" x2="89625" y2="47860"/>
                        <a14:backgroundMark x1="90066" y1="48444" x2="90728" y2="47276"/>
                        <a14:backgroundMark x1="92053" y1="48444" x2="90728" y2="48444"/>
                        <a14:backgroundMark x1="90618" y1="49416" x2="90508" y2="50195"/>
                        <a14:backgroundMark x1="90728" y1="48638" x2="90618" y2="49416"/>
                        <a14:backgroundMark x1="90532" y1="49416" x2="90287" y2="49805"/>
                        <a14:backgroundMark x1="91391" y1="48054" x2="90532" y2="49416"/>
                        <a14:backgroundMark x1="90728" y1="47860" x2="90508" y2="49027"/>
                        <a14:backgroundMark x1="90508" y1="46304" x2="89845" y2="46887"/>
                        <a14:backgroundMark x1="92053" y1="47082" x2="89845" y2="47276"/>
                        <a14:backgroundMark x1="16115" y1="28210" x2="16115" y2="28210"/>
                        <a14:backgroundMark x1="18102" y1="27626" x2="18102" y2="27626"/>
                        <a14:backgroundMark x1="11921" y1="13230" x2="11921" y2="13619"/>
                        <a14:backgroundMark x1="11921" y1="12062" x2="11921" y2="12062"/>
                        <a14:backgroundMark x1="15453" y1="29572" x2="15453" y2="29572"/>
                        <a14:backgroundMark x1="12362" y1="12646" x2="12362" y2="12646"/>
                        <a14:backgroundMark x1="86093" y1="50778" x2="86093" y2="50778"/>
                        <a14:backgroundMark x1="88962" y1="54280" x2="88962" y2="54280"/>
                        <a14:backgroundMark x1="83444" y1="47471" x2="83444" y2="47471"/>
                        <a14:backgroundMark x1="83223" y1="48444" x2="83223" y2="48444"/>
                        <a14:backgroundMark x1="83002" y1="49416" x2="83002" y2="49416"/>
                        <a14:backgroundMark x1="87417" y1="51946" x2="87638" y2="51946"/>
                        <a14:backgroundMark x1="88521" y1="52918" x2="88521" y2="52918"/>
                        <a14:backgroundMark x1="13687" y1="11868" x2="13466" y2="1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47" y="4178300"/>
            <a:ext cx="2360526" cy="26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330D4A-2BAC-42CA-9B8C-BFF717A83F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70703" r="-2041" b="-1086"/>
          <a:stretch/>
        </p:blipFill>
        <p:spPr bwMode="auto">
          <a:xfrm rot="5400000">
            <a:off x="7110646" y="1740492"/>
            <a:ext cx="6242048" cy="381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 de texte 2">
            <a:extLst>
              <a:ext uri="{FF2B5EF4-FFF2-40B4-BE49-F238E27FC236}">
                <a16:creationId xmlns:a16="http://schemas.microsoft.com/office/drawing/2014/main" id="{F173914E-717E-4540-A161-D5A088B8E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998" y="880265"/>
            <a:ext cx="2912744" cy="604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rgbClr val="F49F19"/>
              </a:solidFill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producteur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fait pousser, récolte, de nombreuses matières premières.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Tout au long de leur développement, le producteur doit faire attention à la météo mais aussi aux potentiels animaux qui pourraient abîmer voire détruire ces plantations.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Il doit également veiller au bon développement et à la santé des animaux qu’il a à sa charge.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rgbClr val="1D563E"/>
              </a:solidFill>
              <a:effectLst/>
              <a:latin typeface="Antonio" panose="020003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rgbClr val="F49F19"/>
              </a:solidFill>
              <a:effectLst/>
              <a:latin typeface="Antonio" panose="020003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 de texte 2">
            <a:extLst>
              <a:ext uri="{FF2B5EF4-FFF2-40B4-BE49-F238E27FC236}">
                <a16:creationId xmlns:a16="http://schemas.microsoft.com/office/drawing/2014/main" id="{271AF926-1304-DE2B-A6DE-8A3456CDE386}"/>
              </a:ext>
            </a:extLst>
          </p:cNvPr>
          <p:cNvSpPr txBox="1"/>
          <p:nvPr/>
        </p:nvSpPr>
        <p:spPr>
          <a:xfrm rot="16200000">
            <a:off x="8764501" y="3361623"/>
            <a:ext cx="6621615" cy="1933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/>
              <a:t>Illustrations © lapetitesboite-communication.fr </a:t>
            </a:r>
            <a:r>
              <a:rPr lang="fr-FR" sz="800" i="1" dirty="0" smtClean="0"/>
              <a:t>2021 </a:t>
            </a:r>
            <a:r>
              <a:rPr lang="fr-FR" sz="800" i="1" dirty="0"/>
              <a:t>- Conception © Fondation JDB 2024</a:t>
            </a:r>
            <a:endParaRPr lang="fr-FR" sz="8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2C8E312-1E1B-B78E-F408-336388D95E84}"/>
              </a:ext>
            </a:extLst>
          </p:cNvPr>
          <p:cNvGrpSpPr/>
          <p:nvPr/>
        </p:nvGrpSpPr>
        <p:grpSpPr>
          <a:xfrm>
            <a:off x="85611" y="0"/>
            <a:ext cx="1676767" cy="2309094"/>
            <a:chOff x="109105" y="-749"/>
            <a:chExt cx="1676767" cy="23090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B29B7B-4D4A-DD08-387D-FC32C5605DE2}"/>
                </a:ext>
              </a:extLst>
            </p:cNvPr>
            <p:cNvSpPr/>
            <p:nvPr/>
          </p:nvSpPr>
          <p:spPr>
            <a:xfrm rot="5400000">
              <a:off x="-207058" y="315414"/>
              <a:ext cx="2309094" cy="167676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D86ABBA-924A-9D9B-F62F-30E5A39CA66B}"/>
                </a:ext>
              </a:extLst>
            </p:cNvPr>
            <p:cNvSpPr/>
            <p:nvPr/>
          </p:nvSpPr>
          <p:spPr>
            <a:xfrm>
              <a:off x="591079" y="1366250"/>
              <a:ext cx="758825" cy="827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BE97342-E326-B925-1644-6CB623B65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BF7D2"/>
                </a:clrFrom>
                <a:clrTo>
                  <a:srgbClr val="FBF7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"/>
            <a:stretch/>
          </p:blipFill>
          <p:spPr bwMode="auto">
            <a:xfrm>
              <a:off x="668297" y="1453679"/>
              <a:ext cx="631825" cy="6416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Image 15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5"/>
            <a:ext cx="1788160" cy="1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6F48F4-3DA2-4697-9182-D6D2D445CAAA}"/>
              </a:ext>
            </a:extLst>
          </p:cNvPr>
          <p:cNvSpPr/>
          <p:nvPr/>
        </p:nvSpPr>
        <p:spPr>
          <a:xfrm>
            <a:off x="10257070" y="-1"/>
            <a:ext cx="1947630" cy="6858000"/>
          </a:xfrm>
          <a:prstGeom prst="rect">
            <a:avLst/>
          </a:prstGeom>
          <a:solidFill>
            <a:srgbClr val="F4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1ACB87-F99E-497A-9D65-EC324B465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9"/>
          <a:stretch/>
        </p:blipFill>
        <p:spPr bwMode="auto">
          <a:xfrm>
            <a:off x="1" y="0"/>
            <a:ext cx="102443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A750D6F-A10F-48EB-B0ED-CC59721ED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70703" r="-2041" b="-1086"/>
          <a:stretch/>
        </p:blipFill>
        <p:spPr bwMode="auto">
          <a:xfrm rot="5400000">
            <a:off x="7110646" y="1740492"/>
            <a:ext cx="6242048" cy="381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 de texte 2">
            <a:extLst>
              <a:ext uri="{FF2B5EF4-FFF2-40B4-BE49-F238E27FC236}">
                <a16:creationId xmlns:a16="http://schemas.microsoft.com/office/drawing/2014/main" id="{B268DD71-70E4-42B8-AF48-5ABCAE9D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864612"/>
            <a:ext cx="2836376" cy="45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transporteur :</a:t>
            </a:r>
            <a:r>
              <a:rPr lang="fr-FR" sz="1800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achemine les produits </a:t>
            </a:r>
            <a:b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 de bonnes conditions </a:t>
            </a:r>
            <a:b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voyage (température, humidité, protection contre les chocs…)</a:t>
            </a:r>
            <a:r>
              <a:rPr lang="fr-FR" dirty="0">
                <a:solidFill>
                  <a:srgbClr val="1D563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éviter toute détérioration des aliments.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dirty="0">
              <a:solidFill>
                <a:srgbClr val="F49F19"/>
              </a:solidFill>
              <a:effectLst/>
              <a:latin typeface="Antonio" panose="020003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49F19"/>
                </a:solidFill>
                <a:effectLst/>
                <a:latin typeface="Antonio" panose="02000303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2D7D14-4AA6-430D-9F12-BFC0BB0B6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4" b="97860" l="6623" r="95143">
                        <a14:foregroundMark x1="69978" y1="7977" x2="54746" y2="7198"/>
                        <a14:foregroundMark x1="48565" y1="3502" x2="62031" y2="2724"/>
                        <a14:foregroundMark x1="7064" y1="15370" x2="7506" y2="19455"/>
                        <a14:foregroundMark x1="52980" y1="50778" x2="49448" y2="58560"/>
                        <a14:foregroundMark x1="50773" y1="49027" x2="55850" y2="48444"/>
                        <a14:foregroundMark x1="52980" y1="52529" x2="56733" y2="50584"/>
                        <a14:foregroundMark x1="54305" y1="54669" x2="47241" y2="60895"/>
                        <a14:foregroundMark x1="67991" y1="40078" x2="66667" y2="42802"/>
                        <a14:foregroundMark x1="68433" y1="40661" x2="68212" y2="42412"/>
                        <a14:foregroundMark x1="69095" y1="37743" x2="66004" y2="42996"/>
                        <a14:foregroundMark x1="67991" y1="36576" x2="69095" y2="38327"/>
                        <a14:foregroundMark x1="67329" y1="41245" x2="67108" y2="40856"/>
                        <a14:foregroundMark x1="67108" y1="40078" x2="67550" y2="42996"/>
                        <a14:foregroundMark x1="67770" y1="40661" x2="66004" y2="43191"/>
                        <a14:foregroundMark x1="68874" y1="40856" x2="68874" y2="43191"/>
                        <a14:foregroundMark x1="72185" y1="39689" x2="73951" y2="43191"/>
                        <a14:foregroundMark x1="74393" y1="39300" x2="75276" y2="44163"/>
                        <a14:foregroundMark x1="73510" y1="41440" x2="69316" y2="45525"/>
                        <a14:foregroundMark x1="75717" y1="44942" x2="65784" y2="44942"/>
                        <a14:foregroundMark x1="69095" y1="36381" x2="69095" y2="39494"/>
                        <a14:foregroundMark x1="91129" y1="54280" x2="91170" y2="54864"/>
                        <a14:foregroundMark x1="91034" y1="52918" x2="91129" y2="54280"/>
                        <a14:foregroundMark x1="90952" y1="51751" x2="91034" y2="52918"/>
                        <a14:foregroundMark x1="90845" y1="50231" x2="90952" y2="51751"/>
                        <a14:foregroundMark x1="91170" y1="54280" x2="91170" y2="53891"/>
                        <a14:foregroundMark x1="91170" y1="54864" x2="91170" y2="54280"/>
                        <a14:foregroundMark x1="50993" y1="60895" x2="50331" y2="61089"/>
                        <a14:foregroundMark x1="46137" y1="90078" x2="41943" y2="92023"/>
                        <a14:foregroundMark x1="71744" y1="95914" x2="66225" y2="95331"/>
                        <a14:foregroundMark x1="71744" y1="94163" x2="69095" y2="93969"/>
                        <a14:foregroundMark x1="73068" y1="94358" x2="74834" y2="96304"/>
                        <a14:foregroundMark x1="71744" y1="94358" x2="62914" y2="95914"/>
                        <a14:foregroundMark x1="63576" y1="94163" x2="61148" y2="95331"/>
                        <a14:foregroundMark x1="61810" y1="97860" x2="74393" y2="95525"/>
                        <a14:foregroundMark x1="73068" y1="96693" x2="66667" y2="97860"/>
                        <a14:foregroundMark x1="45695" y1="93385" x2="41280" y2="91051"/>
                        <a14:foregroundMark x1="39294" y1="90856" x2="42384" y2="92996"/>
                        <a14:foregroundMark x1="39735" y1="91440" x2="39514" y2="93969"/>
                        <a14:foregroundMark x1="38631" y1="94747" x2="48565" y2="93191"/>
                        <a14:foregroundMark x1="58940" y1="15175" x2="57174" y2="18093"/>
                        <a14:foregroundMark x1="47682" y1="19844" x2="48565" y2="21595"/>
                        <a14:foregroundMark x1="10596" y1="11673" x2="10596" y2="11673"/>
                        <a14:foregroundMark x1="48344" y1="94358" x2="45916" y2="94553"/>
                        <a14:foregroundMark x1="12804" y1="11673" x2="12804" y2="11673"/>
                        <a14:foregroundMark x1="69095" y1="36576" x2="69978" y2="39494"/>
                        <a14:foregroundMark x1="86313" y1="46887" x2="86313" y2="46887"/>
                        <a14:foregroundMark x1="95143" y1="41245" x2="95143" y2="41245"/>
                        <a14:foregroundMark x1="87859" y1="49416" x2="87859" y2="49416"/>
                        <a14:foregroundMark x1="84106" y1="46304" x2="84106" y2="46304"/>
                        <a14:foregroundMark x1="94040" y1="57004" x2="94040" y2="57004"/>
                        <a14:foregroundMark x1="11921" y1="12840" x2="11921" y2="12840"/>
                        <a14:foregroundMark x1="87417" y1="52529" x2="87417" y2="52529"/>
                        <a14:foregroundMark x1="87638" y1="50584" x2="87638" y2="50584"/>
                        <a14:foregroundMark x1="87638" y1="52724" x2="87638" y2="52724"/>
                        <a14:foregroundMark x1="87104" y1="52379" x2="86755" y2="52335"/>
                        <a14:foregroundMark x1="88300" y1="52529" x2="87307" y2="52404"/>
                        <a14:foregroundMark x1="82864" y1="47471" x2="83002" y2="46498"/>
                        <a14:foregroundMark x1="82781" y1="48054" x2="82864" y2="47471"/>
                        <a14:foregroundMark x1="83980" y1="49416" x2="83885" y2="50584"/>
                        <a14:foregroundMark x1="84059" y1="48444" x2="83980" y2="49416"/>
                        <a14:foregroundMark x1="84106" y1="47860" x2="84059" y2="48444"/>
                        <a14:foregroundMark x1="83936" y1="49416" x2="83664" y2="50195"/>
                        <a14:foregroundMark x1="84275" y1="48444" x2="83936" y2="49416"/>
                        <a14:foregroundMark x1="84547" y1="47665" x2="84275" y2="48444"/>
                        <a14:backgroundMark x1="13687" y1="28599" x2="13687" y2="28599"/>
                        <a14:backgroundMark x1="90508" y1="37160" x2="90728" y2="40856"/>
                        <a14:backgroundMark x1="89404" y1="35214" x2="90066" y2="39883"/>
                        <a14:backgroundMark x1="89845" y1="41829" x2="87638" y2="43191"/>
                        <a14:backgroundMark x1="89625" y1="40856" x2="88742" y2="40467"/>
                        <a14:backgroundMark x1="88742" y1="37160" x2="88079" y2="35992"/>
                        <a14:backgroundMark x1="89625" y1="36381" x2="90508" y2="35992"/>
                        <a14:backgroundMark x1="90728" y1="36187" x2="87638" y2="35214"/>
                        <a14:backgroundMark x1="90728" y1="36770" x2="86534" y2="34630"/>
                        <a14:backgroundMark x1="91611" y1="36770" x2="86976" y2="35019"/>
                        <a14:backgroundMark x1="91832" y1="36576" x2="86534" y2="34825"/>
                        <a14:backgroundMark x1="89404" y1="42607" x2="89183" y2="41634"/>
                        <a14:backgroundMark x1="91611" y1="41634" x2="89625" y2="41634"/>
                        <a14:backgroundMark x1="90318" y1="41245" x2="89183" y2="42023"/>
                        <a14:backgroundMark x1="91170" y1="40661" x2="90318" y2="41245"/>
                        <a14:backgroundMark x1="89625" y1="47860" x2="89625" y2="47860"/>
                        <a14:backgroundMark x1="90066" y1="48444" x2="90728" y2="47276"/>
                        <a14:backgroundMark x1="92053" y1="48444" x2="90728" y2="48444"/>
                        <a14:backgroundMark x1="90618" y1="49416" x2="90508" y2="50195"/>
                        <a14:backgroundMark x1="90728" y1="48638" x2="90618" y2="49416"/>
                        <a14:backgroundMark x1="90532" y1="49416" x2="90287" y2="49805"/>
                        <a14:backgroundMark x1="91391" y1="48054" x2="90532" y2="49416"/>
                        <a14:backgroundMark x1="90728" y1="47860" x2="90508" y2="49027"/>
                        <a14:backgroundMark x1="90508" y1="46304" x2="89845" y2="46887"/>
                        <a14:backgroundMark x1="92053" y1="47082" x2="89845" y2="47276"/>
                        <a14:backgroundMark x1="16115" y1="28210" x2="16115" y2="28210"/>
                        <a14:backgroundMark x1="18102" y1="27626" x2="18102" y2="27626"/>
                        <a14:backgroundMark x1="11921" y1="13230" x2="11921" y2="13619"/>
                        <a14:backgroundMark x1="11921" y1="12062" x2="11921" y2="12062"/>
                        <a14:backgroundMark x1="15453" y1="29572" x2="15453" y2="29572"/>
                        <a14:backgroundMark x1="12362" y1="12646" x2="12362" y2="12646"/>
                        <a14:backgroundMark x1="86093" y1="50778" x2="86093" y2="50778"/>
                        <a14:backgroundMark x1="88962" y1="54280" x2="88962" y2="54280"/>
                        <a14:backgroundMark x1="83444" y1="47471" x2="83444" y2="47471"/>
                        <a14:backgroundMark x1="83223" y1="48444" x2="83223" y2="48444"/>
                        <a14:backgroundMark x1="83002" y1="49416" x2="83002" y2="49416"/>
                        <a14:backgroundMark x1="87417" y1="51946" x2="87638" y2="51946"/>
                        <a14:backgroundMark x1="88521" y1="52918" x2="88521" y2="52918"/>
                        <a14:backgroundMark x1="13687" y1="11868" x2="13466" y2="1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2049" y="4413014"/>
            <a:ext cx="1822851" cy="2069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0B10DB-4ED6-1999-42A9-2E68BBE352F5}"/>
              </a:ext>
            </a:extLst>
          </p:cNvPr>
          <p:cNvGrpSpPr/>
          <p:nvPr/>
        </p:nvGrpSpPr>
        <p:grpSpPr>
          <a:xfrm>
            <a:off x="85611" y="0"/>
            <a:ext cx="1676767" cy="2309094"/>
            <a:chOff x="109105" y="-749"/>
            <a:chExt cx="1676767" cy="23090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48E79B-55A1-2E91-CB88-966B80763A16}"/>
                </a:ext>
              </a:extLst>
            </p:cNvPr>
            <p:cNvSpPr/>
            <p:nvPr/>
          </p:nvSpPr>
          <p:spPr>
            <a:xfrm rot="5400000">
              <a:off x="-207058" y="315414"/>
              <a:ext cx="2309094" cy="167676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B46380D-F25D-69B2-813D-7B84490A1D29}"/>
                </a:ext>
              </a:extLst>
            </p:cNvPr>
            <p:cNvSpPr/>
            <p:nvPr/>
          </p:nvSpPr>
          <p:spPr>
            <a:xfrm>
              <a:off x="591079" y="1366250"/>
              <a:ext cx="758825" cy="827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0AB2BDC-8808-F905-FF11-2589E511A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BF7D2"/>
                </a:clrFrom>
                <a:clrTo>
                  <a:srgbClr val="FBF7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"/>
            <a:stretch/>
          </p:blipFill>
          <p:spPr bwMode="auto">
            <a:xfrm>
              <a:off x="668297" y="1453679"/>
              <a:ext cx="631825" cy="6416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271AF926-1304-DE2B-A6DE-8A3456CDE386}"/>
              </a:ext>
            </a:extLst>
          </p:cNvPr>
          <p:cNvSpPr txBox="1"/>
          <p:nvPr/>
        </p:nvSpPr>
        <p:spPr>
          <a:xfrm rot="16200000">
            <a:off x="8764501" y="3361623"/>
            <a:ext cx="6621615" cy="1933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/>
              <a:t>Illustrations © lapetitesboite-communication.fr </a:t>
            </a:r>
            <a:r>
              <a:rPr lang="fr-FR" sz="800" i="1" dirty="0" smtClean="0"/>
              <a:t>2021 </a:t>
            </a:r>
            <a:r>
              <a:rPr lang="fr-FR" sz="800" i="1" dirty="0"/>
              <a:t>- Conception © Fondation JDB 2024</a:t>
            </a:r>
            <a:endParaRPr lang="fr-FR" sz="800" dirty="0"/>
          </a:p>
        </p:txBody>
      </p:sp>
      <p:pic>
        <p:nvPicPr>
          <p:cNvPr id="16" name="Image 15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2" y="-2"/>
            <a:ext cx="1788160" cy="1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6458D0-3673-4CB4-921D-09B2C2F3D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16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8EC035-E8D5-428B-A2FE-069A78088480}"/>
              </a:ext>
            </a:extLst>
          </p:cNvPr>
          <p:cNvSpPr/>
          <p:nvPr/>
        </p:nvSpPr>
        <p:spPr>
          <a:xfrm>
            <a:off x="10275000" y="749"/>
            <a:ext cx="1947630" cy="6858000"/>
          </a:xfrm>
          <a:prstGeom prst="rect">
            <a:avLst/>
          </a:prstGeom>
          <a:solidFill>
            <a:srgbClr val="F4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D6E6BF-901E-4505-9410-502684DAF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70703" r="-2041" b="-1086"/>
          <a:stretch/>
        </p:blipFill>
        <p:spPr bwMode="auto">
          <a:xfrm rot="5400000">
            <a:off x="7110646" y="1740492"/>
            <a:ext cx="6242048" cy="381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 de texte 2">
            <a:extLst>
              <a:ext uri="{FF2B5EF4-FFF2-40B4-BE49-F238E27FC236}">
                <a16:creationId xmlns:a16="http://schemas.microsoft.com/office/drawing/2014/main" id="{58995D1E-C71E-4D0C-8A38-30A5E3F3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800" y="855581"/>
            <a:ext cx="3204442" cy="49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transformateur :</a:t>
            </a:r>
            <a:r>
              <a:rPr lang="fr-FR" sz="1800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récupère des produits sous forme de matières premières pour les transformer en plusieurs autres formes (par exemple les pommes de terre</a:t>
            </a:r>
            <a:r>
              <a:rPr lang="fr-FR" dirty="0">
                <a:solidFill>
                  <a:srgbClr val="1D563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peuvent être transformées en chips, en frites…).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dirty="0">
              <a:solidFill>
                <a:srgbClr val="F49F19"/>
              </a:solidFill>
              <a:effectLst/>
              <a:latin typeface="Antonio" panose="020003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49F19"/>
                </a:solidFill>
                <a:effectLst/>
                <a:latin typeface="Antonio" panose="02000303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0A44E2-B25B-4676-A8F0-816FF11E5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4" b="97860" l="6623" r="95143">
                        <a14:foregroundMark x1="69978" y1="7977" x2="54746" y2="7198"/>
                        <a14:foregroundMark x1="48565" y1="3502" x2="62031" y2="2724"/>
                        <a14:foregroundMark x1="7064" y1="15370" x2="7506" y2="19455"/>
                        <a14:foregroundMark x1="52980" y1="50778" x2="49448" y2="58560"/>
                        <a14:foregroundMark x1="50773" y1="49027" x2="55850" y2="48444"/>
                        <a14:foregroundMark x1="52980" y1="52529" x2="56733" y2="50584"/>
                        <a14:foregroundMark x1="54305" y1="54669" x2="47241" y2="60895"/>
                        <a14:foregroundMark x1="67991" y1="40078" x2="66667" y2="42802"/>
                        <a14:foregroundMark x1="68433" y1="40661" x2="68212" y2="42412"/>
                        <a14:foregroundMark x1="69095" y1="37743" x2="66004" y2="42996"/>
                        <a14:foregroundMark x1="67991" y1="36576" x2="69095" y2="38327"/>
                        <a14:foregroundMark x1="67329" y1="41245" x2="67108" y2="40856"/>
                        <a14:foregroundMark x1="67108" y1="40078" x2="67550" y2="42996"/>
                        <a14:foregroundMark x1="67770" y1="40661" x2="66004" y2="43191"/>
                        <a14:foregroundMark x1="68874" y1="40856" x2="68874" y2="43191"/>
                        <a14:foregroundMark x1="72185" y1="39689" x2="73951" y2="43191"/>
                        <a14:foregroundMark x1="74393" y1="39300" x2="75276" y2="44163"/>
                        <a14:foregroundMark x1="73510" y1="41440" x2="69316" y2="45525"/>
                        <a14:foregroundMark x1="75717" y1="44942" x2="65784" y2="44942"/>
                        <a14:foregroundMark x1="69095" y1="36381" x2="69095" y2="39494"/>
                        <a14:foregroundMark x1="91129" y1="54280" x2="91170" y2="54864"/>
                        <a14:foregroundMark x1="91034" y1="52918" x2="91129" y2="54280"/>
                        <a14:foregroundMark x1="90952" y1="51751" x2="91034" y2="52918"/>
                        <a14:foregroundMark x1="90845" y1="50231" x2="90952" y2="51751"/>
                        <a14:foregroundMark x1="91170" y1="54280" x2="91170" y2="53891"/>
                        <a14:foregroundMark x1="91170" y1="54864" x2="91170" y2="54280"/>
                        <a14:foregroundMark x1="50993" y1="60895" x2="50331" y2="61089"/>
                        <a14:foregroundMark x1="46137" y1="90078" x2="41943" y2="92023"/>
                        <a14:foregroundMark x1="71744" y1="95914" x2="66225" y2="95331"/>
                        <a14:foregroundMark x1="71744" y1="94163" x2="69095" y2="93969"/>
                        <a14:foregroundMark x1="73068" y1="94358" x2="74834" y2="96304"/>
                        <a14:foregroundMark x1="71744" y1="94358" x2="62914" y2="95914"/>
                        <a14:foregroundMark x1="63576" y1="94163" x2="61148" y2="95331"/>
                        <a14:foregroundMark x1="61810" y1="97860" x2="74393" y2="95525"/>
                        <a14:foregroundMark x1="73068" y1="96693" x2="66667" y2="97860"/>
                        <a14:foregroundMark x1="45695" y1="93385" x2="41280" y2="91051"/>
                        <a14:foregroundMark x1="39294" y1="90856" x2="42384" y2="92996"/>
                        <a14:foregroundMark x1="39735" y1="91440" x2="39514" y2="93969"/>
                        <a14:foregroundMark x1="38631" y1="94747" x2="48565" y2="93191"/>
                        <a14:foregroundMark x1="58940" y1="15175" x2="57174" y2="18093"/>
                        <a14:foregroundMark x1="47682" y1="19844" x2="48565" y2="21595"/>
                        <a14:foregroundMark x1="10596" y1="11673" x2="10596" y2="11673"/>
                        <a14:foregroundMark x1="48344" y1="94358" x2="45916" y2="94553"/>
                        <a14:foregroundMark x1="12804" y1="11673" x2="12804" y2="11673"/>
                        <a14:foregroundMark x1="69095" y1="36576" x2="69978" y2="39494"/>
                        <a14:foregroundMark x1="86313" y1="46887" x2="86313" y2="46887"/>
                        <a14:foregroundMark x1="95143" y1="41245" x2="95143" y2="41245"/>
                        <a14:foregroundMark x1="87859" y1="49416" x2="87859" y2="49416"/>
                        <a14:foregroundMark x1="84106" y1="46304" x2="84106" y2="46304"/>
                        <a14:foregroundMark x1="94040" y1="57004" x2="94040" y2="57004"/>
                        <a14:foregroundMark x1="11921" y1="12840" x2="11921" y2="12840"/>
                        <a14:foregroundMark x1="87417" y1="52529" x2="87417" y2="52529"/>
                        <a14:foregroundMark x1="87638" y1="50584" x2="87638" y2="50584"/>
                        <a14:foregroundMark x1="87638" y1="52724" x2="87638" y2="52724"/>
                        <a14:foregroundMark x1="87104" y1="52379" x2="86755" y2="52335"/>
                        <a14:foregroundMark x1="88300" y1="52529" x2="87307" y2="52404"/>
                        <a14:foregroundMark x1="82864" y1="47471" x2="83002" y2="46498"/>
                        <a14:foregroundMark x1="82781" y1="48054" x2="82864" y2="47471"/>
                        <a14:foregroundMark x1="83980" y1="49416" x2="83885" y2="50584"/>
                        <a14:foregroundMark x1="84059" y1="48444" x2="83980" y2="49416"/>
                        <a14:foregroundMark x1="84106" y1="47860" x2="84059" y2="48444"/>
                        <a14:foregroundMark x1="83936" y1="49416" x2="83664" y2="50195"/>
                        <a14:foregroundMark x1="84275" y1="48444" x2="83936" y2="49416"/>
                        <a14:foregroundMark x1="84547" y1="47665" x2="84275" y2="48444"/>
                        <a14:backgroundMark x1="13687" y1="28599" x2="13687" y2="28599"/>
                        <a14:backgroundMark x1="90508" y1="37160" x2="90728" y2="40856"/>
                        <a14:backgroundMark x1="89404" y1="35214" x2="90066" y2="39883"/>
                        <a14:backgroundMark x1="89845" y1="41829" x2="87638" y2="43191"/>
                        <a14:backgroundMark x1="89625" y1="40856" x2="88742" y2="40467"/>
                        <a14:backgroundMark x1="88742" y1="37160" x2="88079" y2="35992"/>
                        <a14:backgroundMark x1="89625" y1="36381" x2="90508" y2="35992"/>
                        <a14:backgroundMark x1="90728" y1="36187" x2="87638" y2="35214"/>
                        <a14:backgroundMark x1="90728" y1="36770" x2="86534" y2="34630"/>
                        <a14:backgroundMark x1="91611" y1="36770" x2="86976" y2="35019"/>
                        <a14:backgroundMark x1="91832" y1="36576" x2="86534" y2="34825"/>
                        <a14:backgroundMark x1="89404" y1="42607" x2="89183" y2="41634"/>
                        <a14:backgroundMark x1="91611" y1="41634" x2="89625" y2="41634"/>
                        <a14:backgroundMark x1="90318" y1="41245" x2="89183" y2="42023"/>
                        <a14:backgroundMark x1="91170" y1="40661" x2="90318" y2="41245"/>
                        <a14:backgroundMark x1="89625" y1="47860" x2="89625" y2="47860"/>
                        <a14:backgroundMark x1="90066" y1="48444" x2="90728" y2="47276"/>
                        <a14:backgroundMark x1="92053" y1="48444" x2="90728" y2="48444"/>
                        <a14:backgroundMark x1="90618" y1="49416" x2="90508" y2="50195"/>
                        <a14:backgroundMark x1="90728" y1="48638" x2="90618" y2="49416"/>
                        <a14:backgroundMark x1="90532" y1="49416" x2="90287" y2="49805"/>
                        <a14:backgroundMark x1="91391" y1="48054" x2="90532" y2="49416"/>
                        <a14:backgroundMark x1="90728" y1="47860" x2="90508" y2="49027"/>
                        <a14:backgroundMark x1="90508" y1="46304" x2="89845" y2="46887"/>
                        <a14:backgroundMark x1="92053" y1="47082" x2="89845" y2="47276"/>
                        <a14:backgroundMark x1="16115" y1="28210" x2="16115" y2="28210"/>
                        <a14:backgroundMark x1="18102" y1="27626" x2="18102" y2="27626"/>
                        <a14:backgroundMark x1="11921" y1="13230" x2="11921" y2="13619"/>
                        <a14:backgroundMark x1="11921" y1="12062" x2="11921" y2="12062"/>
                        <a14:backgroundMark x1="15453" y1="29572" x2="15453" y2="29572"/>
                        <a14:backgroundMark x1="12362" y1="12646" x2="12362" y2="12646"/>
                        <a14:backgroundMark x1="86093" y1="50778" x2="86093" y2="50778"/>
                        <a14:backgroundMark x1="88962" y1="54280" x2="88962" y2="54280"/>
                        <a14:backgroundMark x1="83444" y1="47471" x2="83444" y2="47471"/>
                        <a14:backgroundMark x1="83223" y1="48444" x2="83223" y2="48444"/>
                        <a14:backgroundMark x1="83002" y1="49416" x2="83002" y2="49416"/>
                        <a14:backgroundMark x1="87417" y1="51946" x2="87638" y2="51946"/>
                        <a14:backgroundMark x1="88521" y1="52918" x2="88521" y2="52918"/>
                        <a14:backgroundMark x1="13687" y1="11868" x2="13466" y2="1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6059" y="4254500"/>
            <a:ext cx="1971102" cy="2237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3B2A380-2C56-7A87-F843-37BC09036701}"/>
              </a:ext>
            </a:extLst>
          </p:cNvPr>
          <p:cNvGrpSpPr/>
          <p:nvPr/>
        </p:nvGrpSpPr>
        <p:grpSpPr>
          <a:xfrm>
            <a:off x="85611" y="0"/>
            <a:ext cx="1676767" cy="2309094"/>
            <a:chOff x="109105" y="-749"/>
            <a:chExt cx="1676767" cy="23090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09EFAF-8D7E-088F-F848-AE75536CAD90}"/>
                </a:ext>
              </a:extLst>
            </p:cNvPr>
            <p:cNvSpPr/>
            <p:nvPr/>
          </p:nvSpPr>
          <p:spPr>
            <a:xfrm rot="5400000">
              <a:off x="-207058" y="315414"/>
              <a:ext cx="2309094" cy="167676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82D1D1F-42B9-D7AC-8251-0FBC6B70921C}"/>
                </a:ext>
              </a:extLst>
            </p:cNvPr>
            <p:cNvSpPr/>
            <p:nvPr/>
          </p:nvSpPr>
          <p:spPr>
            <a:xfrm>
              <a:off x="591079" y="1366250"/>
              <a:ext cx="758825" cy="827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77D88BF-43DE-8328-6F0C-5696E902C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BF7D2"/>
                </a:clrFrom>
                <a:clrTo>
                  <a:srgbClr val="FBF7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"/>
            <a:stretch/>
          </p:blipFill>
          <p:spPr bwMode="auto">
            <a:xfrm>
              <a:off x="668297" y="1453679"/>
              <a:ext cx="631825" cy="6416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271AF926-1304-DE2B-A6DE-8A3456CDE386}"/>
              </a:ext>
            </a:extLst>
          </p:cNvPr>
          <p:cNvSpPr txBox="1"/>
          <p:nvPr/>
        </p:nvSpPr>
        <p:spPr>
          <a:xfrm rot="16200000">
            <a:off x="8764501" y="3361623"/>
            <a:ext cx="6621615" cy="1933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/>
              <a:t>Illustrations © lapetitesboite-communication.fr </a:t>
            </a:r>
            <a:r>
              <a:rPr lang="fr-FR" sz="800" i="1" dirty="0" smtClean="0"/>
              <a:t>2021 </a:t>
            </a:r>
            <a:r>
              <a:rPr lang="fr-FR" sz="800" i="1" dirty="0"/>
              <a:t>- Conception © Fondation JDB 2024</a:t>
            </a:r>
            <a:endParaRPr lang="fr-FR" sz="800" dirty="0"/>
          </a:p>
        </p:txBody>
      </p:sp>
      <p:pic>
        <p:nvPicPr>
          <p:cNvPr id="16" name="Image 15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" y="24625"/>
            <a:ext cx="1788160" cy="1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54BFD3F-97AB-4810-972D-0C0463237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/>
          <a:stretch/>
        </p:blipFill>
        <p:spPr bwMode="auto">
          <a:xfrm>
            <a:off x="-157022" y="0"/>
            <a:ext cx="104060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A568C9-07C9-4266-9E11-00CF1B5FE25F}"/>
              </a:ext>
            </a:extLst>
          </p:cNvPr>
          <p:cNvSpPr/>
          <p:nvPr/>
        </p:nvSpPr>
        <p:spPr>
          <a:xfrm>
            <a:off x="10257070" y="749"/>
            <a:ext cx="1947630" cy="6858000"/>
          </a:xfrm>
          <a:prstGeom prst="rect">
            <a:avLst/>
          </a:prstGeom>
          <a:solidFill>
            <a:srgbClr val="F4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691D25-DF4F-4569-A788-4A1DBDBD9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70703" r="-2041" b="-1086"/>
          <a:stretch/>
        </p:blipFill>
        <p:spPr bwMode="auto">
          <a:xfrm rot="5400000">
            <a:off x="7110646" y="1740492"/>
            <a:ext cx="6242048" cy="381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 de texte 2">
            <a:extLst>
              <a:ext uri="{FF2B5EF4-FFF2-40B4-BE49-F238E27FC236}">
                <a16:creationId xmlns:a16="http://schemas.microsoft.com/office/drawing/2014/main" id="{69B97670-EB45-4B56-9281-67C10B63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100" y="855581"/>
            <a:ext cx="2844800" cy="505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3200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distributeur :</a:t>
            </a:r>
            <a:r>
              <a:rPr lang="fr-FR" sz="1800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vend les produits bruts ou transformés.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Ces distributeurs peuvent vendre </a:t>
            </a: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leurs produits à l’unité ou en petite quantité. D’autres distributeurs vendent de grosse quantité de produits à </a:t>
            </a:r>
            <a:r>
              <a:rPr lang="fr-FR" dirty="0">
                <a:solidFill>
                  <a:srgbClr val="1D563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professionnels.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dirty="0">
              <a:solidFill>
                <a:srgbClr val="F49F19"/>
              </a:solidFill>
              <a:effectLst/>
              <a:latin typeface="Antonio" panose="020003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49F19"/>
                </a:solidFill>
                <a:effectLst/>
                <a:latin typeface="Antonio" panose="02000303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08A988-F44A-49FE-8E6F-C26E9CF82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4" b="97860" l="6623" r="95143">
                        <a14:foregroundMark x1="69978" y1="7977" x2="54746" y2="7198"/>
                        <a14:foregroundMark x1="48565" y1="3502" x2="62031" y2="2724"/>
                        <a14:foregroundMark x1="7064" y1="15370" x2="7506" y2="19455"/>
                        <a14:foregroundMark x1="52980" y1="50778" x2="49448" y2="58560"/>
                        <a14:foregroundMark x1="50773" y1="49027" x2="55850" y2="48444"/>
                        <a14:foregroundMark x1="52980" y1="52529" x2="56733" y2="50584"/>
                        <a14:foregroundMark x1="54305" y1="54669" x2="47241" y2="60895"/>
                        <a14:foregroundMark x1="67991" y1="40078" x2="66667" y2="42802"/>
                        <a14:foregroundMark x1="68433" y1="40661" x2="68212" y2="42412"/>
                        <a14:foregroundMark x1="69095" y1="37743" x2="66004" y2="42996"/>
                        <a14:foregroundMark x1="67991" y1="36576" x2="69095" y2="38327"/>
                        <a14:foregroundMark x1="67329" y1="41245" x2="67108" y2="40856"/>
                        <a14:foregroundMark x1="67108" y1="40078" x2="67550" y2="42996"/>
                        <a14:foregroundMark x1="67770" y1="40661" x2="66004" y2="43191"/>
                        <a14:foregroundMark x1="68874" y1="40856" x2="68874" y2="43191"/>
                        <a14:foregroundMark x1="72185" y1="39689" x2="73951" y2="43191"/>
                        <a14:foregroundMark x1="74393" y1="39300" x2="75276" y2="44163"/>
                        <a14:foregroundMark x1="73510" y1="41440" x2="69316" y2="45525"/>
                        <a14:foregroundMark x1="75717" y1="44942" x2="65784" y2="44942"/>
                        <a14:foregroundMark x1="69095" y1="36381" x2="69095" y2="39494"/>
                        <a14:foregroundMark x1="91129" y1="54280" x2="91170" y2="54864"/>
                        <a14:foregroundMark x1="91034" y1="52918" x2="91129" y2="54280"/>
                        <a14:foregroundMark x1="90952" y1="51751" x2="91034" y2="52918"/>
                        <a14:foregroundMark x1="90845" y1="50231" x2="90952" y2="51751"/>
                        <a14:foregroundMark x1="91170" y1="54280" x2="91170" y2="53891"/>
                        <a14:foregroundMark x1="91170" y1="54864" x2="91170" y2="54280"/>
                        <a14:foregroundMark x1="50993" y1="60895" x2="50331" y2="61089"/>
                        <a14:foregroundMark x1="46137" y1="90078" x2="41943" y2="92023"/>
                        <a14:foregroundMark x1="71744" y1="95914" x2="66225" y2="95331"/>
                        <a14:foregroundMark x1="71744" y1="94163" x2="69095" y2="93969"/>
                        <a14:foregroundMark x1="73068" y1="94358" x2="74834" y2="96304"/>
                        <a14:foregroundMark x1="71744" y1="94358" x2="62914" y2="95914"/>
                        <a14:foregroundMark x1="63576" y1="94163" x2="61148" y2="95331"/>
                        <a14:foregroundMark x1="61810" y1="97860" x2="74393" y2="95525"/>
                        <a14:foregroundMark x1="73068" y1="96693" x2="66667" y2="97860"/>
                        <a14:foregroundMark x1="45695" y1="93385" x2="41280" y2="91051"/>
                        <a14:foregroundMark x1="39294" y1="90856" x2="42384" y2="92996"/>
                        <a14:foregroundMark x1="39735" y1="91440" x2="39514" y2="93969"/>
                        <a14:foregroundMark x1="38631" y1="94747" x2="48565" y2="93191"/>
                        <a14:foregroundMark x1="58940" y1="15175" x2="57174" y2="18093"/>
                        <a14:foregroundMark x1="47682" y1="19844" x2="48565" y2="21595"/>
                        <a14:foregroundMark x1="10596" y1="11673" x2="10596" y2="11673"/>
                        <a14:foregroundMark x1="48344" y1="94358" x2="45916" y2="94553"/>
                        <a14:foregroundMark x1="12804" y1="11673" x2="12804" y2="11673"/>
                        <a14:foregroundMark x1="69095" y1="36576" x2="69978" y2="39494"/>
                        <a14:foregroundMark x1="86313" y1="46887" x2="86313" y2="46887"/>
                        <a14:foregroundMark x1="95143" y1="41245" x2="95143" y2="41245"/>
                        <a14:foregroundMark x1="87859" y1="49416" x2="87859" y2="49416"/>
                        <a14:foregroundMark x1="84106" y1="46304" x2="84106" y2="46304"/>
                        <a14:foregroundMark x1="94040" y1="57004" x2="94040" y2="57004"/>
                        <a14:foregroundMark x1="11921" y1="12840" x2="11921" y2="12840"/>
                        <a14:foregroundMark x1="87417" y1="52529" x2="87417" y2="52529"/>
                        <a14:foregroundMark x1="87638" y1="50584" x2="87638" y2="50584"/>
                        <a14:foregroundMark x1="87638" y1="52724" x2="87638" y2="52724"/>
                        <a14:foregroundMark x1="87104" y1="52379" x2="86755" y2="52335"/>
                        <a14:foregroundMark x1="88300" y1="52529" x2="87307" y2="52404"/>
                        <a14:foregroundMark x1="82864" y1="47471" x2="83002" y2="46498"/>
                        <a14:foregroundMark x1="82781" y1="48054" x2="82864" y2="47471"/>
                        <a14:foregroundMark x1="83980" y1="49416" x2="83885" y2="50584"/>
                        <a14:foregroundMark x1="84059" y1="48444" x2="83980" y2="49416"/>
                        <a14:foregroundMark x1="84106" y1="47860" x2="84059" y2="48444"/>
                        <a14:foregroundMark x1="83936" y1="49416" x2="83664" y2="50195"/>
                        <a14:foregroundMark x1="84275" y1="48444" x2="83936" y2="49416"/>
                        <a14:foregroundMark x1="84547" y1="47665" x2="84275" y2="48444"/>
                        <a14:backgroundMark x1="13687" y1="28599" x2="13687" y2="28599"/>
                        <a14:backgroundMark x1="90508" y1="37160" x2="90728" y2="40856"/>
                        <a14:backgroundMark x1="89404" y1="35214" x2="90066" y2="39883"/>
                        <a14:backgroundMark x1="89845" y1="41829" x2="87638" y2="43191"/>
                        <a14:backgroundMark x1="89625" y1="40856" x2="88742" y2="40467"/>
                        <a14:backgroundMark x1="88742" y1="37160" x2="88079" y2="35992"/>
                        <a14:backgroundMark x1="89625" y1="36381" x2="90508" y2="35992"/>
                        <a14:backgroundMark x1="90728" y1="36187" x2="87638" y2="35214"/>
                        <a14:backgroundMark x1="90728" y1="36770" x2="86534" y2="34630"/>
                        <a14:backgroundMark x1="91611" y1="36770" x2="86976" y2="35019"/>
                        <a14:backgroundMark x1="91832" y1="36576" x2="86534" y2="34825"/>
                        <a14:backgroundMark x1="89404" y1="42607" x2="89183" y2="41634"/>
                        <a14:backgroundMark x1="91611" y1="41634" x2="89625" y2="41634"/>
                        <a14:backgroundMark x1="90318" y1="41245" x2="89183" y2="42023"/>
                        <a14:backgroundMark x1="91170" y1="40661" x2="90318" y2="41245"/>
                        <a14:backgroundMark x1="89625" y1="47860" x2="89625" y2="47860"/>
                        <a14:backgroundMark x1="90066" y1="48444" x2="90728" y2="47276"/>
                        <a14:backgroundMark x1="92053" y1="48444" x2="90728" y2="48444"/>
                        <a14:backgroundMark x1="90618" y1="49416" x2="90508" y2="50195"/>
                        <a14:backgroundMark x1="90728" y1="48638" x2="90618" y2="49416"/>
                        <a14:backgroundMark x1="90532" y1="49416" x2="90287" y2="49805"/>
                        <a14:backgroundMark x1="91391" y1="48054" x2="90532" y2="49416"/>
                        <a14:backgroundMark x1="90728" y1="47860" x2="90508" y2="49027"/>
                        <a14:backgroundMark x1="90508" y1="46304" x2="89845" y2="46887"/>
                        <a14:backgroundMark x1="92053" y1="47082" x2="89845" y2="47276"/>
                        <a14:backgroundMark x1="16115" y1="28210" x2="16115" y2="28210"/>
                        <a14:backgroundMark x1="18102" y1="27626" x2="18102" y2="27626"/>
                        <a14:backgroundMark x1="11921" y1="13230" x2="11921" y2="13619"/>
                        <a14:backgroundMark x1="11921" y1="12062" x2="11921" y2="12062"/>
                        <a14:backgroundMark x1="15453" y1="29572" x2="15453" y2="29572"/>
                        <a14:backgroundMark x1="12362" y1="12646" x2="12362" y2="12646"/>
                        <a14:backgroundMark x1="86093" y1="50778" x2="86093" y2="50778"/>
                        <a14:backgroundMark x1="88962" y1="54280" x2="88962" y2="54280"/>
                        <a14:backgroundMark x1="83444" y1="47471" x2="83444" y2="47471"/>
                        <a14:backgroundMark x1="83223" y1="48444" x2="83223" y2="48444"/>
                        <a14:backgroundMark x1="83002" y1="49416" x2="83002" y2="49416"/>
                        <a14:backgroundMark x1="87417" y1="51946" x2="87638" y2="51946"/>
                        <a14:backgroundMark x1="88521" y1="52918" x2="88521" y2="52918"/>
                        <a14:backgroundMark x1="13687" y1="11868" x2="13466" y2="1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454" y="4557823"/>
            <a:ext cx="1671122" cy="1897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8CC3FCC-DB9F-AB3B-25AC-C4EB0FB122A5}"/>
              </a:ext>
            </a:extLst>
          </p:cNvPr>
          <p:cNvGrpSpPr/>
          <p:nvPr/>
        </p:nvGrpSpPr>
        <p:grpSpPr>
          <a:xfrm>
            <a:off x="85611" y="0"/>
            <a:ext cx="1676767" cy="2309094"/>
            <a:chOff x="109105" y="-749"/>
            <a:chExt cx="1676767" cy="23090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615A5A-EC42-4358-0681-8EFB04BF672E}"/>
                </a:ext>
              </a:extLst>
            </p:cNvPr>
            <p:cNvSpPr/>
            <p:nvPr/>
          </p:nvSpPr>
          <p:spPr>
            <a:xfrm rot="5400000">
              <a:off x="-207058" y="315414"/>
              <a:ext cx="2309094" cy="167676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84A79C4-1B7B-B978-E32E-2AB17EB704DC}"/>
                </a:ext>
              </a:extLst>
            </p:cNvPr>
            <p:cNvSpPr/>
            <p:nvPr/>
          </p:nvSpPr>
          <p:spPr>
            <a:xfrm>
              <a:off x="591079" y="1366250"/>
              <a:ext cx="758825" cy="827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6D61608-E38D-F837-3B88-AAC81DC01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BF7D2"/>
                </a:clrFrom>
                <a:clrTo>
                  <a:srgbClr val="FBF7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"/>
            <a:stretch/>
          </p:blipFill>
          <p:spPr bwMode="auto">
            <a:xfrm>
              <a:off x="668297" y="1453679"/>
              <a:ext cx="631825" cy="6416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271AF926-1304-DE2B-A6DE-8A3456CDE386}"/>
              </a:ext>
            </a:extLst>
          </p:cNvPr>
          <p:cNvSpPr txBox="1"/>
          <p:nvPr/>
        </p:nvSpPr>
        <p:spPr>
          <a:xfrm rot="16200000">
            <a:off x="8764501" y="3361623"/>
            <a:ext cx="6621615" cy="1933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/>
              <a:t>Illustrations © lapetitesboite-communication.fr </a:t>
            </a:r>
            <a:r>
              <a:rPr lang="fr-FR" sz="800" i="1" dirty="0" smtClean="0"/>
              <a:t>2021 </a:t>
            </a:r>
            <a:r>
              <a:rPr lang="fr-FR" sz="800" i="1" dirty="0"/>
              <a:t>- Conception © Fondation JDB 2024</a:t>
            </a:r>
            <a:endParaRPr lang="fr-FR" sz="800" dirty="0"/>
          </a:p>
        </p:txBody>
      </p:sp>
      <p:pic>
        <p:nvPicPr>
          <p:cNvPr id="16" name="Image 15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81" y="24625"/>
            <a:ext cx="1788160" cy="1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F4C645-20D0-4127-812E-D44043AF3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23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57CECB-A425-4751-827C-C57B6E237088}"/>
              </a:ext>
            </a:extLst>
          </p:cNvPr>
          <p:cNvSpPr/>
          <p:nvPr/>
        </p:nvSpPr>
        <p:spPr>
          <a:xfrm>
            <a:off x="10257070" y="749"/>
            <a:ext cx="1947630" cy="6858000"/>
          </a:xfrm>
          <a:prstGeom prst="rect">
            <a:avLst/>
          </a:prstGeom>
          <a:solidFill>
            <a:srgbClr val="F49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A24C1F-09B3-46C6-BA02-B1F13589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4" t="70703" r="-2041" b="-1086"/>
          <a:stretch/>
        </p:blipFill>
        <p:spPr bwMode="auto">
          <a:xfrm rot="5400000">
            <a:off x="7110646" y="1740492"/>
            <a:ext cx="6242048" cy="381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 de texte 2">
            <a:extLst>
              <a:ext uri="{FF2B5EF4-FFF2-40B4-BE49-F238E27FC236}">
                <a16:creationId xmlns:a16="http://schemas.microsoft.com/office/drawing/2014/main" id="{DCB75DEA-E33E-4AE1-A358-9CB89C394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800" y="855581"/>
            <a:ext cx="3204442" cy="42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b="1" dirty="0">
              <a:solidFill>
                <a:srgbClr val="F49F19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 consommateur :</a:t>
            </a:r>
            <a:r>
              <a:rPr lang="fr-FR" sz="1800" dirty="0">
                <a:solidFill>
                  <a:srgbClr val="F49F19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achète des produits sous forme </a:t>
            </a:r>
            <a:b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matière première ou des produits transformés </a:t>
            </a:r>
            <a:b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qu’il va conserver et cuisiner </a:t>
            </a:r>
            <a:b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fois chez lui pour pouvoir </a:t>
            </a:r>
            <a:b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solidFill>
                  <a:srgbClr val="1D563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 consommer.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fr-FR" sz="1800" dirty="0">
              <a:solidFill>
                <a:srgbClr val="F49F19"/>
              </a:solidFill>
              <a:effectLst/>
              <a:latin typeface="Antonio" panose="02000303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49F19"/>
                </a:solidFill>
                <a:effectLst/>
                <a:latin typeface="Antonio" panose="02000303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b="1" dirty="0">
              <a:effectLst/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latin typeface="Antonio" panose="02000303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51FC04-A8C3-496D-909A-94115729F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4" b="97860" l="6623" r="95143">
                        <a14:foregroundMark x1="69978" y1="7977" x2="54746" y2="7198"/>
                        <a14:foregroundMark x1="48565" y1="3502" x2="62031" y2="2724"/>
                        <a14:foregroundMark x1="7064" y1="15370" x2="7506" y2="19455"/>
                        <a14:foregroundMark x1="52980" y1="50778" x2="49448" y2="58560"/>
                        <a14:foregroundMark x1="50773" y1="49027" x2="55850" y2="48444"/>
                        <a14:foregroundMark x1="52980" y1="52529" x2="56733" y2="50584"/>
                        <a14:foregroundMark x1="54305" y1="54669" x2="47241" y2="60895"/>
                        <a14:foregroundMark x1="67991" y1="40078" x2="66667" y2="42802"/>
                        <a14:foregroundMark x1="68433" y1="40661" x2="68212" y2="42412"/>
                        <a14:foregroundMark x1="69095" y1="37743" x2="66004" y2="42996"/>
                        <a14:foregroundMark x1="67991" y1="36576" x2="69095" y2="38327"/>
                        <a14:foregroundMark x1="67329" y1="41245" x2="67108" y2="40856"/>
                        <a14:foregroundMark x1="67108" y1="40078" x2="67550" y2="42996"/>
                        <a14:foregroundMark x1="67770" y1="40661" x2="66004" y2="43191"/>
                        <a14:foregroundMark x1="68874" y1="40856" x2="68874" y2="43191"/>
                        <a14:foregroundMark x1="72185" y1="39689" x2="73951" y2="43191"/>
                        <a14:foregroundMark x1="74393" y1="39300" x2="75276" y2="44163"/>
                        <a14:foregroundMark x1="73510" y1="41440" x2="69316" y2="45525"/>
                        <a14:foregroundMark x1="75717" y1="44942" x2="65784" y2="44942"/>
                        <a14:foregroundMark x1="69095" y1="36381" x2="69095" y2="39494"/>
                        <a14:foregroundMark x1="91129" y1="54280" x2="91170" y2="54864"/>
                        <a14:foregroundMark x1="91034" y1="52918" x2="91129" y2="54280"/>
                        <a14:foregroundMark x1="90952" y1="51751" x2="91034" y2="52918"/>
                        <a14:foregroundMark x1="90845" y1="50231" x2="90952" y2="51751"/>
                        <a14:foregroundMark x1="91170" y1="54280" x2="91170" y2="53891"/>
                        <a14:foregroundMark x1="91170" y1="54864" x2="91170" y2="54280"/>
                        <a14:foregroundMark x1="50993" y1="60895" x2="50331" y2="61089"/>
                        <a14:foregroundMark x1="46137" y1="90078" x2="41943" y2="92023"/>
                        <a14:foregroundMark x1="71744" y1="95914" x2="66225" y2="95331"/>
                        <a14:foregroundMark x1="71744" y1="94163" x2="69095" y2="93969"/>
                        <a14:foregroundMark x1="73068" y1="94358" x2="74834" y2="96304"/>
                        <a14:foregroundMark x1="71744" y1="94358" x2="62914" y2="95914"/>
                        <a14:foregroundMark x1="63576" y1="94163" x2="61148" y2="95331"/>
                        <a14:foregroundMark x1="61810" y1="97860" x2="74393" y2="95525"/>
                        <a14:foregroundMark x1="73068" y1="96693" x2="66667" y2="97860"/>
                        <a14:foregroundMark x1="45695" y1="93385" x2="41280" y2="91051"/>
                        <a14:foregroundMark x1="39294" y1="90856" x2="42384" y2="92996"/>
                        <a14:foregroundMark x1="39735" y1="91440" x2="39514" y2="93969"/>
                        <a14:foregroundMark x1="38631" y1="94747" x2="48565" y2="93191"/>
                        <a14:foregroundMark x1="58940" y1="15175" x2="57174" y2="18093"/>
                        <a14:foregroundMark x1="47682" y1="19844" x2="48565" y2="21595"/>
                        <a14:foregroundMark x1="10596" y1="11673" x2="10596" y2="11673"/>
                        <a14:foregroundMark x1="48344" y1="94358" x2="45916" y2="94553"/>
                        <a14:foregroundMark x1="12804" y1="11673" x2="12804" y2="11673"/>
                        <a14:foregroundMark x1="69095" y1="36576" x2="69978" y2="39494"/>
                        <a14:foregroundMark x1="86313" y1="46887" x2="86313" y2="46887"/>
                        <a14:foregroundMark x1="95143" y1="41245" x2="95143" y2="41245"/>
                        <a14:foregroundMark x1="87859" y1="49416" x2="87859" y2="49416"/>
                        <a14:foregroundMark x1="84106" y1="46304" x2="84106" y2="46304"/>
                        <a14:foregroundMark x1="94040" y1="57004" x2="94040" y2="57004"/>
                        <a14:foregroundMark x1="11921" y1="12840" x2="11921" y2="12840"/>
                        <a14:foregroundMark x1="87417" y1="52529" x2="87417" y2="52529"/>
                        <a14:foregroundMark x1="87638" y1="50584" x2="87638" y2="50584"/>
                        <a14:foregroundMark x1="87638" y1="52724" x2="87638" y2="52724"/>
                        <a14:foregroundMark x1="87104" y1="52379" x2="86755" y2="52335"/>
                        <a14:foregroundMark x1="88300" y1="52529" x2="87307" y2="52404"/>
                        <a14:foregroundMark x1="82864" y1="47471" x2="83002" y2="46498"/>
                        <a14:foregroundMark x1="82781" y1="48054" x2="82864" y2="47471"/>
                        <a14:foregroundMark x1="83980" y1="49416" x2="83885" y2="50584"/>
                        <a14:foregroundMark x1="84059" y1="48444" x2="83980" y2="49416"/>
                        <a14:foregroundMark x1="84106" y1="47860" x2="84059" y2="48444"/>
                        <a14:foregroundMark x1="83936" y1="49416" x2="83664" y2="50195"/>
                        <a14:foregroundMark x1="84275" y1="48444" x2="83936" y2="49416"/>
                        <a14:foregroundMark x1="84547" y1="47665" x2="84275" y2="48444"/>
                        <a14:backgroundMark x1="13687" y1="28599" x2="13687" y2="28599"/>
                        <a14:backgroundMark x1="90508" y1="37160" x2="90728" y2="40856"/>
                        <a14:backgroundMark x1="89404" y1="35214" x2="90066" y2="39883"/>
                        <a14:backgroundMark x1="89845" y1="41829" x2="87638" y2="43191"/>
                        <a14:backgroundMark x1="89625" y1="40856" x2="88742" y2="40467"/>
                        <a14:backgroundMark x1="88742" y1="37160" x2="88079" y2="35992"/>
                        <a14:backgroundMark x1="89625" y1="36381" x2="90508" y2="35992"/>
                        <a14:backgroundMark x1="90728" y1="36187" x2="87638" y2="35214"/>
                        <a14:backgroundMark x1="90728" y1="36770" x2="86534" y2="34630"/>
                        <a14:backgroundMark x1="91611" y1="36770" x2="86976" y2="35019"/>
                        <a14:backgroundMark x1="91832" y1="36576" x2="86534" y2="34825"/>
                        <a14:backgroundMark x1="89404" y1="42607" x2="89183" y2="41634"/>
                        <a14:backgroundMark x1="91611" y1="41634" x2="89625" y2="41634"/>
                        <a14:backgroundMark x1="90318" y1="41245" x2="89183" y2="42023"/>
                        <a14:backgroundMark x1="91170" y1="40661" x2="90318" y2="41245"/>
                        <a14:backgroundMark x1="89625" y1="47860" x2="89625" y2="47860"/>
                        <a14:backgroundMark x1="90066" y1="48444" x2="90728" y2="47276"/>
                        <a14:backgroundMark x1="92053" y1="48444" x2="90728" y2="48444"/>
                        <a14:backgroundMark x1="90618" y1="49416" x2="90508" y2="50195"/>
                        <a14:backgroundMark x1="90728" y1="48638" x2="90618" y2="49416"/>
                        <a14:backgroundMark x1="90532" y1="49416" x2="90287" y2="49805"/>
                        <a14:backgroundMark x1="91391" y1="48054" x2="90532" y2="49416"/>
                        <a14:backgroundMark x1="90728" y1="47860" x2="90508" y2="49027"/>
                        <a14:backgroundMark x1="90508" y1="46304" x2="89845" y2="46887"/>
                        <a14:backgroundMark x1="92053" y1="47082" x2="89845" y2="47276"/>
                        <a14:backgroundMark x1="16115" y1="28210" x2="16115" y2="28210"/>
                        <a14:backgroundMark x1="18102" y1="27626" x2="18102" y2="27626"/>
                        <a14:backgroundMark x1="11921" y1="13230" x2="11921" y2="13619"/>
                        <a14:backgroundMark x1="11921" y1="12062" x2="11921" y2="12062"/>
                        <a14:backgroundMark x1="15453" y1="29572" x2="15453" y2="29572"/>
                        <a14:backgroundMark x1="12362" y1="12646" x2="12362" y2="12646"/>
                        <a14:backgroundMark x1="86093" y1="50778" x2="86093" y2="50778"/>
                        <a14:backgroundMark x1="88962" y1="54280" x2="88962" y2="54280"/>
                        <a14:backgroundMark x1="83444" y1="47471" x2="83444" y2="47471"/>
                        <a14:backgroundMark x1="83223" y1="48444" x2="83223" y2="48444"/>
                        <a14:backgroundMark x1="83002" y1="49416" x2="83002" y2="49416"/>
                        <a14:backgroundMark x1="87417" y1="51946" x2="87638" y2="51946"/>
                        <a14:backgroundMark x1="88521" y1="52918" x2="88521" y2="52918"/>
                        <a14:backgroundMark x1="13687" y1="11868" x2="13466" y2="10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35758" y="3886200"/>
            <a:ext cx="2360526" cy="26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5F03397-336C-56FF-13BB-5E75BC49FF02}"/>
              </a:ext>
            </a:extLst>
          </p:cNvPr>
          <p:cNvGrpSpPr/>
          <p:nvPr/>
        </p:nvGrpSpPr>
        <p:grpSpPr>
          <a:xfrm>
            <a:off x="81397" y="-749"/>
            <a:ext cx="1676767" cy="2309094"/>
            <a:chOff x="90633" y="-749"/>
            <a:chExt cx="1676767" cy="23090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B6CF75-6668-BE01-B9CD-1D755F85E029}"/>
                </a:ext>
              </a:extLst>
            </p:cNvPr>
            <p:cNvSpPr/>
            <p:nvPr/>
          </p:nvSpPr>
          <p:spPr>
            <a:xfrm rot="5400000">
              <a:off x="-225530" y="315414"/>
              <a:ext cx="2309094" cy="167676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7A7EA38-EE5D-3A45-6447-3820FA2A9DE9}"/>
                </a:ext>
              </a:extLst>
            </p:cNvPr>
            <p:cNvSpPr/>
            <p:nvPr/>
          </p:nvSpPr>
          <p:spPr>
            <a:xfrm>
              <a:off x="525271" y="1366250"/>
              <a:ext cx="758825" cy="827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A9B676E-AEAC-3A19-203A-AB9960972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BF7D2"/>
                </a:clrFrom>
                <a:clrTo>
                  <a:srgbClr val="FBF7D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9"/>
            <a:stretch/>
          </p:blipFill>
          <p:spPr bwMode="auto">
            <a:xfrm>
              <a:off x="602489" y="1453679"/>
              <a:ext cx="631825" cy="64161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Zone de texte 2">
            <a:extLst>
              <a:ext uri="{FF2B5EF4-FFF2-40B4-BE49-F238E27FC236}">
                <a16:creationId xmlns:a16="http://schemas.microsoft.com/office/drawing/2014/main" id="{271AF926-1304-DE2B-A6DE-8A3456CDE386}"/>
              </a:ext>
            </a:extLst>
          </p:cNvPr>
          <p:cNvSpPr txBox="1"/>
          <p:nvPr/>
        </p:nvSpPr>
        <p:spPr>
          <a:xfrm rot="16200000">
            <a:off x="8764501" y="3361623"/>
            <a:ext cx="6621615" cy="1933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/>
              <a:t>Illustrations © lapetitesboite-communication.fr </a:t>
            </a:r>
            <a:r>
              <a:rPr lang="fr-FR" sz="800" i="1" dirty="0" smtClean="0"/>
              <a:t>2021 </a:t>
            </a:r>
            <a:r>
              <a:rPr lang="fr-FR" sz="800" i="1" dirty="0"/>
              <a:t>- Conception © Fondation JDB 2024</a:t>
            </a:r>
            <a:endParaRPr lang="fr-FR" sz="800" dirty="0"/>
          </a:p>
        </p:txBody>
      </p:sp>
      <p:pic>
        <p:nvPicPr>
          <p:cNvPr id="13" name="Image 12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95" y="61143"/>
            <a:ext cx="1788160" cy="1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21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250</Words>
  <Application>Microsoft Office PowerPoint</Application>
  <PresentationFormat>Grand écran</PresentationFormat>
  <Paragraphs>33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Antonio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duarte</dc:creator>
  <cp:lastModifiedBy>Ancel BRAUDEL</cp:lastModifiedBy>
  <cp:revision>18</cp:revision>
  <dcterms:created xsi:type="dcterms:W3CDTF">2022-01-19T22:04:38Z</dcterms:created>
  <dcterms:modified xsi:type="dcterms:W3CDTF">2024-11-14T13:51:43Z</dcterms:modified>
</cp:coreProperties>
</file>