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608F30-2847-4B71-86C0-B994FF7E9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5B3B8B-8EB4-49DE-8C95-327671E70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009746-918F-4051-8CC6-64EB69E2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5A52-8B1A-456B-B5E5-E9B43B13A24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039B0-614F-4AA1-9B8D-8DCAA844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04D7DE-B38A-4582-9DA5-33BA36AA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803-0ACD-4AEA-B558-3498A4E6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25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C2523-04E2-4752-BC09-F50DA580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1427FF-2C70-4CD6-B704-512A31B56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59809E-7054-4D44-BEBE-1AAC72CB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5A52-8B1A-456B-B5E5-E9B43B13A24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A7330D-77EC-486B-8B5E-E5ED8010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7A2B7E-A168-4D4F-BCAE-AE166C1E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803-0ACD-4AEA-B558-3498A4E6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1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6D735D-68A9-45BA-BEE9-3E9058F34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D7F077-76A5-421D-817A-10AD91A42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9E49D8-1FF8-4B2E-8CF8-B7AB58D2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5A52-8B1A-456B-B5E5-E9B43B13A24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968242-57B5-4C6D-B658-E5DD364A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A19A8-1C2B-4D78-82CD-30C25E08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803-0ACD-4AEA-B558-3498A4E6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1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F7095-EBE3-412B-950A-F1EE2CF5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E0C2E-0CB4-4338-B0B0-9DECB722C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491872-73EC-4B6D-8FFF-0DDD8951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5A52-8B1A-456B-B5E5-E9B43B13A24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3B4A22-E3D4-44DC-A091-EB28512F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086BC-6C90-4E32-9031-B1C95581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803-0ACD-4AEA-B558-3498A4E6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99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471718-DAF4-4C21-AB87-7A800D21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5A571F-51DE-441F-B81E-FE9D456D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6A4BD4-47D2-49A9-9229-01AD3BED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5A52-8B1A-456B-B5E5-E9B43B13A24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93C378-2546-423D-8899-D2F61EBF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97D57C-0A9C-481F-AAB2-7628AACE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803-0ACD-4AEA-B558-3498A4E6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48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8790C-D751-48C9-81B9-D35AE87E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D9D18A-ED13-4F4F-94AD-99102C219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3F3658-31EF-45E3-94CE-21458F81E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2CFA21-9DD6-4FE2-BA36-449816E8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5A52-8B1A-456B-B5E5-E9B43B13A24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0EAACF-BEE7-4BE7-B83A-BF47FB31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C5B5DA-4F50-4CFA-BD72-20228F51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803-0ACD-4AEA-B558-3498A4E6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29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962E2-D6BF-48F3-B584-0AA92E1E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571F2E-BB77-43C0-A146-55166376A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11E5FB-587E-4EE4-9306-2ECD27305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AAC7A2-AA64-47F2-87FD-00EC4B96B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24424C-B257-433D-A339-78486D9C1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6A67CC-5EF9-4152-9383-99F11CAF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5A52-8B1A-456B-B5E5-E9B43B13A24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74887F4-AA8E-43CB-9072-F5EA1291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293216-36DC-4061-85B0-9C6F8DE1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803-0ACD-4AEA-B558-3498A4E6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37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5BAE3-6A19-478B-A519-88AC47E8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9446EF-C1EC-4DE8-8FD1-CA4BFEF3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5A52-8B1A-456B-B5E5-E9B43B13A24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E29FAC-4CF4-47FD-86D7-3F22A55F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489354-6F08-4802-BE15-3FB2AF57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803-0ACD-4AEA-B558-3498A4E6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07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6AB87D-4D2D-44FC-89F8-6F948F4C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5A52-8B1A-456B-B5E5-E9B43B13A24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697F52-87FD-4336-8C5E-1E707CDA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FF5CA8-982F-4366-ADE8-964AF5AF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803-0ACD-4AEA-B558-3498A4E6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70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EB590-0789-4CA6-9222-F6E086EA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946DB9-2408-4BBE-9694-EAE12064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718231-2DC3-4F4E-8180-34D1C0041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E8C41F-114B-4B21-8556-69A21382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5A52-8B1A-456B-B5E5-E9B43B13A24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C94403-49A4-45A0-9BE9-7A0051D7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0D5C1E-8B32-474C-838F-E353A44A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803-0ACD-4AEA-B558-3498A4E6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12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45F1C-5B9F-4442-8960-1C15AD4B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B97209-4758-4239-B258-2B6808CA3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DBDEE4-B8BB-4B42-915F-C55A11E48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B944CE-31EF-4E0E-A2CC-AE17AD6C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5A52-8B1A-456B-B5E5-E9B43B13A24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21CD89-5A3B-46EA-ADB9-C5AD1E58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65A37E-C9C1-4696-AE39-0743BFAE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9803-0ACD-4AEA-B558-3498A4E6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90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A8F8DB-74A7-4815-8A8C-FDB54AD9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1DFFF3-88E0-4B89-AFEE-753CFD078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15DDEC-A0B2-4E0B-85B3-6D512A0CF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5A52-8B1A-456B-B5E5-E9B43B13A24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FC72B3-DA6D-4836-9497-F3FFB07F2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596863-85B8-4D40-A42F-A00BF0C5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89803-0ACD-4AEA-B558-3498A4E6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3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5A269EA6-CBD1-4454-9A0F-C8D6343B5CC5}"/>
              </a:ext>
            </a:extLst>
          </p:cNvPr>
          <p:cNvGrpSpPr/>
          <p:nvPr/>
        </p:nvGrpSpPr>
        <p:grpSpPr>
          <a:xfrm>
            <a:off x="3620654" y="1357045"/>
            <a:ext cx="8571346" cy="5555834"/>
            <a:chOff x="3620654" y="736901"/>
            <a:chExt cx="8571346" cy="555583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937B44A-3881-45BB-95C6-BCA8C27C55E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850" r="-2017" b="4391"/>
            <a:stretch/>
          </p:blipFill>
          <p:spPr bwMode="auto">
            <a:xfrm>
              <a:off x="3620654" y="736901"/>
              <a:ext cx="8571346" cy="5555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83D38854-D4EC-4511-AA6C-BBD600C9B121}"/>
                </a:ext>
              </a:extLst>
            </p:cNvPr>
            <p:cNvSpPr txBox="1"/>
            <p:nvPr/>
          </p:nvSpPr>
          <p:spPr>
            <a:xfrm>
              <a:off x="6378742" y="2003318"/>
              <a:ext cx="1658170" cy="37948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TOMATES</a:t>
              </a:r>
            </a:p>
          </p:txBody>
        </p:sp>
        <p:sp>
          <p:nvSpPr>
            <p:cNvPr id="5" name="Zone de texte 3">
              <a:extLst>
                <a:ext uri="{FF2B5EF4-FFF2-40B4-BE49-F238E27FC236}">
                  <a16:creationId xmlns:a16="http://schemas.microsoft.com/office/drawing/2014/main" id="{A667E0C9-1A1E-4A11-8D29-4BB301018F9D}"/>
                </a:ext>
              </a:extLst>
            </p:cNvPr>
            <p:cNvSpPr txBox="1"/>
            <p:nvPr/>
          </p:nvSpPr>
          <p:spPr>
            <a:xfrm>
              <a:off x="6487269" y="3315063"/>
              <a:ext cx="1658170" cy="37948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FRANCE</a:t>
              </a:r>
            </a:p>
          </p:txBody>
        </p:sp>
        <p:sp>
          <p:nvSpPr>
            <p:cNvPr id="6" name="Zone de texte 4">
              <a:extLst>
                <a:ext uri="{FF2B5EF4-FFF2-40B4-BE49-F238E27FC236}">
                  <a16:creationId xmlns:a16="http://schemas.microsoft.com/office/drawing/2014/main" id="{65A594DD-7027-474B-A59D-C9782E20A296}"/>
                </a:ext>
              </a:extLst>
            </p:cNvPr>
            <p:cNvSpPr txBox="1"/>
            <p:nvPr/>
          </p:nvSpPr>
          <p:spPr>
            <a:xfrm>
              <a:off x="9591362" y="3719944"/>
              <a:ext cx="1336434" cy="3712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LÉGUMES 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946F0112-89FB-4D8F-83B5-2511F65186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5" y="2730043"/>
            <a:ext cx="2386584" cy="4395216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47F5C479-702B-44F6-A519-8534732E7B0D}"/>
              </a:ext>
            </a:extLst>
          </p:cNvPr>
          <p:cNvGrpSpPr/>
          <p:nvPr/>
        </p:nvGrpSpPr>
        <p:grpSpPr>
          <a:xfrm>
            <a:off x="0" y="-11663"/>
            <a:ext cx="12668123" cy="2036470"/>
            <a:chOff x="0" y="-11663"/>
            <a:chExt cx="12668123" cy="2036470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058AC48F-C8E9-445C-B86A-810826EE3081}"/>
                </a:ext>
              </a:extLst>
            </p:cNvPr>
            <p:cNvGrpSpPr/>
            <p:nvPr/>
          </p:nvGrpSpPr>
          <p:grpSpPr>
            <a:xfrm>
              <a:off x="0" y="-10545"/>
              <a:ext cx="12668123" cy="1247489"/>
              <a:chOff x="0" y="-10545"/>
              <a:chExt cx="12668123" cy="124748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F4F791-08A1-442B-94D7-D8C5721A0D1D}"/>
                  </a:ext>
                </a:extLst>
              </p:cNvPr>
              <p:cNvSpPr/>
              <p:nvPr/>
            </p:nvSpPr>
            <p:spPr>
              <a:xfrm>
                <a:off x="0" y="-10545"/>
                <a:ext cx="12192000" cy="940306"/>
              </a:xfrm>
              <a:prstGeom prst="rect">
                <a:avLst/>
              </a:prstGeom>
              <a:solidFill>
                <a:srgbClr val="F49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5" name="Zone de texte 505">
                <a:extLst>
                  <a:ext uri="{FF2B5EF4-FFF2-40B4-BE49-F238E27FC236}">
                    <a16:creationId xmlns:a16="http://schemas.microsoft.com/office/drawing/2014/main" id="{FAB17E6B-2EEF-40EA-B813-02B1CF9DFE0C}"/>
                  </a:ext>
                </a:extLst>
              </p:cNvPr>
              <p:cNvSpPr txBox="1"/>
              <p:nvPr/>
            </p:nvSpPr>
            <p:spPr>
              <a:xfrm>
                <a:off x="9580753" y="259922"/>
                <a:ext cx="3087370" cy="7899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1D563E"/>
                    </a:solidFill>
                    <a:effectLst/>
                    <a:latin typeface="MrBubbleFont" panose="000004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Etape </a:t>
                </a:r>
                <a:r>
                  <a:rPr lang="fr-FR" sz="2000" dirty="0">
                    <a:solidFill>
                      <a:srgbClr val="FFFFFF"/>
                    </a:solidFill>
                    <a:effectLst/>
                    <a:latin typeface="MrBubbleFont" panose="000004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DECOUVRIR</a:t>
                </a:r>
                <a:br>
                  <a:rPr lang="fr-FR" sz="2000" dirty="0">
                    <a:solidFill>
                      <a:srgbClr val="FFFFFF"/>
                    </a:solidFill>
                    <a:effectLst/>
                    <a:latin typeface="MrBubbleFont" panose="000004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fr-FR" sz="1600" dirty="0">
                    <a:solidFill>
                      <a:srgbClr val="000000"/>
                    </a:solidFill>
                    <a:effectLst/>
                    <a:latin typeface="MrBubbleFont" panose="000004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Outil</a:t>
                </a:r>
                <a:r>
                  <a:rPr lang="fr-FR" sz="16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 </a:t>
                </a:r>
                <a:r>
                  <a:rPr lang="fr-FR" sz="1600" dirty="0">
                    <a:solidFill>
                      <a:srgbClr val="000000"/>
                    </a:solidFill>
                    <a:latin typeface="MrBubbleFont" panose="000004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n°2 : Etiquettes</a:t>
                </a:r>
                <a:endPara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8B921E6D-F629-4690-9DBD-0EDD2277B78D}"/>
                  </a:ext>
                </a:extLst>
              </p:cNvPr>
              <p:cNvGrpSpPr/>
              <p:nvPr/>
            </p:nvGrpSpPr>
            <p:grpSpPr>
              <a:xfrm>
                <a:off x="849641" y="91576"/>
                <a:ext cx="11197694" cy="1145368"/>
                <a:chOff x="849641" y="91576"/>
                <a:chExt cx="11197694" cy="1145368"/>
              </a:xfrm>
            </p:grpSpPr>
            <p:sp>
              <p:nvSpPr>
                <p:cNvPr id="16" name="Zone de texte 25">
                  <a:extLst>
                    <a:ext uri="{FF2B5EF4-FFF2-40B4-BE49-F238E27FC236}">
                      <a16:creationId xmlns:a16="http://schemas.microsoft.com/office/drawing/2014/main" id="{738D94CB-DCA5-4AB0-8FD9-97E7C0D1896B}"/>
                    </a:ext>
                  </a:extLst>
                </p:cNvPr>
                <p:cNvSpPr txBox="1"/>
                <p:nvPr/>
              </p:nvSpPr>
              <p:spPr>
                <a:xfrm>
                  <a:off x="849641" y="309844"/>
                  <a:ext cx="10713720" cy="9271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solidFill>
                        <a:srgbClr val="FFFFFF"/>
                      </a:solidFill>
                      <a:latin typeface="MrBubbleFont" panose="000004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Étiquettes</a:t>
                  </a:r>
                  <a:endParaRPr lang="fr-FR" sz="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60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9" name="Groupe 18">
                  <a:extLst>
                    <a:ext uri="{FF2B5EF4-FFF2-40B4-BE49-F238E27FC236}">
                      <a16:creationId xmlns:a16="http://schemas.microsoft.com/office/drawing/2014/main" id="{665B5CEB-CEED-4340-8712-B22D4AB95D0C}"/>
                    </a:ext>
                  </a:extLst>
                </p:cNvPr>
                <p:cNvGrpSpPr/>
                <p:nvPr/>
              </p:nvGrpSpPr>
              <p:grpSpPr>
                <a:xfrm>
                  <a:off x="11288510" y="91576"/>
                  <a:ext cx="758825" cy="724535"/>
                  <a:chOff x="11288510" y="91576"/>
                  <a:chExt cx="758825" cy="724535"/>
                </a:xfrm>
              </p:grpSpPr>
              <p:sp>
                <p:nvSpPr>
                  <p:cNvPr id="17" name="Ellipse 16">
                    <a:extLst>
                      <a:ext uri="{FF2B5EF4-FFF2-40B4-BE49-F238E27FC236}">
                        <a16:creationId xmlns:a16="http://schemas.microsoft.com/office/drawing/2014/main" id="{8F78115F-87CD-45B1-ABFE-7A51923F7BCD}"/>
                      </a:ext>
                    </a:extLst>
                  </p:cNvPr>
                  <p:cNvSpPr/>
                  <p:nvPr/>
                </p:nvSpPr>
                <p:spPr>
                  <a:xfrm>
                    <a:off x="11288510" y="91576"/>
                    <a:ext cx="758825" cy="724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pic>
                <p:nvPicPr>
                  <p:cNvPr id="18" name="Image 17">
                    <a:extLst>
                      <a:ext uri="{FF2B5EF4-FFF2-40B4-BE49-F238E27FC236}">
                        <a16:creationId xmlns:a16="http://schemas.microsoft.com/office/drawing/2014/main" id="{F4ADE7C1-2D56-4F5E-93DE-690AE2B39F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BF7D2"/>
                      </a:clrFrom>
                      <a:clrTo>
                        <a:srgbClr val="FBF7D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9"/>
                  <a:stretch/>
                </p:blipFill>
                <p:spPr bwMode="auto">
                  <a:xfrm>
                    <a:off x="11353280" y="136026"/>
                    <a:ext cx="631825" cy="615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  <p:sp>
          <p:nvSpPr>
            <p:cNvPr id="13" name="Zone de texte 2">
              <a:extLst>
                <a:ext uri="{FF2B5EF4-FFF2-40B4-BE49-F238E27FC236}">
                  <a16:creationId xmlns:a16="http://schemas.microsoft.com/office/drawing/2014/main" id="{F8365A47-FEC0-4940-B610-B2149086FF04}"/>
                </a:ext>
              </a:extLst>
            </p:cNvPr>
            <p:cNvSpPr txBox="1"/>
            <p:nvPr/>
          </p:nvSpPr>
          <p:spPr>
            <a:xfrm>
              <a:off x="820648" y="-11663"/>
              <a:ext cx="1847760" cy="203647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24" name="ZoneTexte 23"/>
          <p:cNvSpPr txBox="1"/>
          <p:nvPr/>
        </p:nvSpPr>
        <p:spPr>
          <a:xfrm rot="16200000">
            <a:off x="-2040304" y="4569692"/>
            <a:ext cx="4361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Illustrations © lapetitesboite-communication.fr </a:t>
            </a:r>
            <a:r>
              <a:rPr lang="fr-FR" sz="800" dirty="0" smtClean="0"/>
              <a:t>2021 </a:t>
            </a:r>
            <a:r>
              <a:rPr lang="fr-FR" sz="800" dirty="0"/>
              <a:t>- Conception © Fondation JDB 2024</a:t>
            </a:r>
          </a:p>
        </p:txBody>
      </p:sp>
      <p:pic>
        <p:nvPicPr>
          <p:cNvPr id="23" name="Image 22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" y="309398"/>
            <a:ext cx="1701165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5C00891-1FA6-4F46-B79D-49EFC4554EFE}"/>
              </a:ext>
            </a:extLst>
          </p:cNvPr>
          <p:cNvGrpSpPr/>
          <p:nvPr/>
        </p:nvGrpSpPr>
        <p:grpSpPr>
          <a:xfrm>
            <a:off x="3620654" y="1302166"/>
            <a:ext cx="8571346" cy="5555834"/>
            <a:chOff x="3620654" y="736901"/>
            <a:chExt cx="8571346" cy="555583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D5F6632-5372-49F7-B604-DBA2A6F7AED4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850" r="-2017" b="4391"/>
            <a:stretch/>
          </p:blipFill>
          <p:spPr bwMode="auto">
            <a:xfrm>
              <a:off x="3620654" y="736901"/>
              <a:ext cx="8571346" cy="5555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8660CBF6-1599-4E8E-9F5B-ED9B50A3A2CB}"/>
                </a:ext>
              </a:extLst>
            </p:cNvPr>
            <p:cNvSpPr txBox="1"/>
            <p:nvPr/>
          </p:nvSpPr>
          <p:spPr>
            <a:xfrm>
              <a:off x="6538116" y="2003318"/>
              <a:ext cx="2382873" cy="42343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LENTILLES</a:t>
              </a:r>
              <a:endPara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Zone de texte 3">
              <a:extLst>
                <a:ext uri="{FF2B5EF4-FFF2-40B4-BE49-F238E27FC236}">
                  <a16:creationId xmlns:a16="http://schemas.microsoft.com/office/drawing/2014/main" id="{5ADB1F05-54FF-40CF-A9FC-937D2154CB9F}"/>
                </a:ext>
              </a:extLst>
            </p:cNvPr>
            <p:cNvSpPr txBox="1"/>
            <p:nvPr/>
          </p:nvSpPr>
          <p:spPr>
            <a:xfrm>
              <a:off x="6538116" y="3300719"/>
              <a:ext cx="1336434" cy="4192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FRANCE</a:t>
              </a:r>
              <a:endPara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Zone de texte 4">
              <a:extLst>
                <a:ext uri="{FF2B5EF4-FFF2-40B4-BE49-F238E27FC236}">
                  <a16:creationId xmlns:a16="http://schemas.microsoft.com/office/drawing/2014/main" id="{469EFBED-DAE7-4E70-B041-68C35B05F4F3}"/>
                </a:ext>
              </a:extLst>
            </p:cNvPr>
            <p:cNvSpPr txBox="1"/>
            <p:nvPr/>
          </p:nvSpPr>
          <p:spPr>
            <a:xfrm>
              <a:off x="9591362" y="3819694"/>
              <a:ext cx="1336434" cy="4192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LEGUMINEUSE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6056BF50-09A6-4246-9EB6-9439C99402A6}"/>
              </a:ext>
            </a:extLst>
          </p:cNvPr>
          <p:cNvGrpSpPr/>
          <p:nvPr/>
        </p:nvGrpSpPr>
        <p:grpSpPr>
          <a:xfrm>
            <a:off x="0" y="-11663"/>
            <a:ext cx="12192000" cy="2036470"/>
            <a:chOff x="0" y="-11663"/>
            <a:chExt cx="12192000" cy="203647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E95347F-EA86-46ED-87B0-F5AB9834F453}"/>
                </a:ext>
              </a:extLst>
            </p:cNvPr>
            <p:cNvGrpSpPr/>
            <p:nvPr/>
          </p:nvGrpSpPr>
          <p:grpSpPr>
            <a:xfrm>
              <a:off x="0" y="-10545"/>
              <a:ext cx="12192000" cy="1247489"/>
              <a:chOff x="0" y="-10545"/>
              <a:chExt cx="12192000" cy="12474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E8E9935-B19D-4FCC-AC51-4D5F613CFD28}"/>
                  </a:ext>
                </a:extLst>
              </p:cNvPr>
              <p:cNvSpPr/>
              <p:nvPr/>
            </p:nvSpPr>
            <p:spPr>
              <a:xfrm>
                <a:off x="0" y="-10545"/>
                <a:ext cx="12192000" cy="940306"/>
              </a:xfrm>
              <a:prstGeom prst="rect">
                <a:avLst/>
              </a:prstGeom>
              <a:solidFill>
                <a:srgbClr val="F49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BDC06D06-6076-4725-ADCB-92A2B64E8519}"/>
                  </a:ext>
                </a:extLst>
              </p:cNvPr>
              <p:cNvGrpSpPr/>
              <p:nvPr/>
            </p:nvGrpSpPr>
            <p:grpSpPr>
              <a:xfrm>
                <a:off x="849641" y="91576"/>
                <a:ext cx="11197694" cy="1145368"/>
                <a:chOff x="849641" y="91576"/>
                <a:chExt cx="11197694" cy="1145368"/>
              </a:xfrm>
            </p:grpSpPr>
            <p:sp>
              <p:nvSpPr>
                <p:cNvPr id="14" name="Zone de texte 25">
                  <a:extLst>
                    <a:ext uri="{FF2B5EF4-FFF2-40B4-BE49-F238E27FC236}">
                      <a16:creationId xmlns:a16="http://schemas.microsoft.com/office/drawing/2014/main" id="{A0CB5CAD-A320-4466-83F9-A673537BCB36}"/>
                    </a:ext>
                  </a:extLst>
                </p:cNvPr>
                <p:cNvSpPr txBox="1"/>
                <p:nvPr/>
              </p:nvSpPr>
              <p:spPr>
                <a:xfrm>
                  <a:off x="849641" y="309844"/>
                  <a:ext cx="10713720" cy="9271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solidFill>
                        <a:srgbClr val="FFFFFF"/>
                      </a:solidFill>
                      <a:latin typeface="MrBubbleFont" panose="000004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Étiquettes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60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2D0EC7C8-B565-4A8D-93BF-C82D38A00F62}"/>
                    </a:ext>
                  </a:extLst>
                </p:cNvPr>
                <p:cNvGrpSpPr/>
                <p:nvPr/>
              </p:nvGrpSpPr>
              <p:grpSpPr>
                <a:xfrm>
                  <a:off x="11288510" y="91576"/>
                  <a:ext cx="758825" cy="724535"/>
                  <a:chOff x="11288510" y="91576"/>
                  <a:chExt cx="758825" cy="724535"/>
                </a:xfrm>
              </p:grpSpPr>
              <p:sp>
                <p:nvSpPr>
                  <p:cNvPr id="16" name="Ellipse 15">
                    <a:extLst>
                      <a:ext uri="{FF2B5EF4-FFF2-40B4-BE49-F238E27FC236}">
                        <a16:creationId xmlns:a16="http://schemas.microsoft.com/office/drawing/2014/main" id="{2775AB8B-738A-4BA2-9C3E-787A5EF3B192}"/>
                      </a:ext>
                    </a:extLst>
                  </p:cNvPr>
                  <p:cNvSpPr/>
                  <p:nvPr/>
                </p:nvSpPr>
                <p:spPr>
                  <a:xfrm>
                    <a:off x="11288510" y="91576"/>
                    <a:ext cx="758825" cy="724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pic>
                <p:nvPicPr>
                  <p:cNvPr id="17" name="Image 16">
                    <a:extLst>
                      <a:ext uri="{FF2B5EF4-FFF2-40B4-BE49-F238E27FC236}">
                        <a16:creationId xmlns:a16="http://schemas.microsoft.com/office/drawing/2014/main" id="{029373B6-BE6C-4F58-B2BE-CC13B6BFD5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BF7D2"/>
                      </a:clrFrom>
                      <a:clrTo>
                        <a:srgbClr val="FBF7D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9"/>
                  <a:stretch/>
                </p:blipFill>
                <p:spPr bwMode="auto">
                  <a:xfrm>
                    <a:off x="11353280" y="136026"/>
                    <a:ext cx="631825" cy="615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  <p:sp>
          <p:nvSpPr>
            <p:cNvPr id="9" name="Zone de texte 2">
              <a:extLst>
                <a:ext uri="{FF2B5EF4-FFF2-40B4-BE49-F238E27FC236}">
                  <a16:creationId xmlns:a16="http://schemas.microsoft.com/office/drawing/2014/main" id="{CF86C59A-7CB2-4A4E-9E6E-6F1D027B2A1F}"/>
                </a:ext>
              </a:extLst>
            </p:cNvPr>
            <p:cNvSpPr txBox="1"/>
            <p:nvPr/>
          </p:nvSpPr>
          <p:spPr>
            <a:xfrm>
              <a:off x="820648" y="-11663"/>
              <a:ext cx="1847760" cy="203647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4FF5554-CD89-4CB9-B375-3DFAC632A8E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5" y="2730043"/>
            <a:ext cx="2386584" cy="4395216"/>
          </a:xfrm>
          <a:prstGeom prst="rect">
            <a:avLst/>
          </a:prstGeom>
        </p:spPr>
      </p:pic>
      <p:sp>
        <p:nvSpPr>
          <p:cNvPr id="19" name="Zone de texte 505">
            <a:extLst>
              <a:ext uri="{FF2B5EF4-FFF2-40B4-BE49-F238E27FC236}">
                <a16:creationId xmlns:a16="http://schemas.microsoft.com/office/drawing/2014/main" id="{FAB17E6B-2EEF-40EA-B813-02B1CF9DFE0C}"/>
              </a:ext>
            </a:extLst>
          </p:cNvPr>
          <p:cNvSpPr txBox="1"/>
          <p:nvPr/>
        </p:nvSpPr>
        <p:spPr>
          <a:xfrm>
            <a:off x="9543217" y="228735"/>
            <a:ext cx="3087370" cy="789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1D563E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Etape </a:t>
            </a:r>
            <a: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DECOUVRIR</a:t>
            </a:r>
            <a:b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Outil</a:t>
            </a:r>
            <a:r>
              <a:rPr lang="fr-FR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fr-FR" sz="1600" dirty="0">
                <a:solidFill>
                  <a:srgbClr val="000000"/>
                </a:solidFill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n°2 : Etiquettes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2040304" y="4569692"/>
            <a:ext cx="4361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Illustrations © lapetitesboite-communication.fr </a:t>
            </a:r>
            <a:r>
              <a:rPr lang="fr-FR" sz="800" dirty="0" smtClean="0"/>
              <a:t>2021 </a:t>
            </a:r>
            <a:r>
              <a:rPr lang="fr-FR" sz="800" dirty="0"/>
              <a:t>- Conception © Fondation JDB 2024</a:t>
            </a:r>
          </a:p>
        </p:txBody>
      </p:sp>
      <p:pic>
        <p:nvPicPr>
          <p:cNvPr id="21" name="Image 2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" y="309844"/>
            <a:ext cx="1701165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348B632-7526-4E9F-9BFD-B369E258F632}"/>
              </a:ext>
            </a:extLst>
          </p:cNvPr>
          <p:cNvGrpSpPr/>
          <p:nvPr/>
        </p:nvGrpSpPr>
        <p:grpSpPr>
          <a:xfrm>
            <a:off x="3567560" y="1318053"/>
            <a:ext cx="8571346" cy="5555834"/>
            <a:chOff x="3620654" y="736901"/>
            <a:chExt cx="8571346" cy="555583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ED5F48B-5B79-47F1-9987-E3FEB7462F7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850" r="-2017" b="4391"/>
            <a:stretch/>
          </p:blipFill>
          <p:spPr bwMode="auto">
            <a:xfrm>
              <a:off x="3620654" y="736901"/>
              <a:ext cx="8571346" cy="5555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38A49752-2858-463F-B2BC-635F575D49C2}"/>
                </a:ext>
              </a:extLst>
            </p:cNvPr>
            <p:cNvSpPr txBox="1"/>
            <p:nvPr/>
          </p:nvSpPr>
          <p:spPr>
            <a:xfrm>
              <a:off x="6538116" y="2003318"/>
              <a:ext cx="1325724" cy="4192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POTIRON</a:t>
              </a:r>
              <a:endPara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Zone de texte 3">
              <a:extLst>
                <a:ext uri="{FF2B5EF4-FFF2-40B4-BE49-F238E27FC236}">
                  <a16:creationId xmlns:a16="http://schemas.microsoft.com/office/drawing/2014/main" id="{2DF463BC-80C2-4603-B74B-69C3E7D16DF8}"/>
                </a:ext>
              </a:extLst>
            </p:cNvPr>
            <p:cNvSpPr txBox="1"/>
            <p:nvPr/>
          </p:nvSpPr>
          <p:spPr>
            <a:xfrm>
              <a:off x="6538116" y="3300719"/>
              <a:ext cx="1741360" cy="3882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FRANCE</a:t>
              </a:r>
              <a:endPara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A84DB4BE-CC76-4672-9DCE-612331C57B1D}"/>
              </a:ext>
            </a:extLst>
          </p:cNvPr>
          <p:cNvGrpSpPr/>
          <p:nvPr/>
        </p:nvGrpSpPr>
        <p:grpSpPr>
          <a:xfrm>
            <a:off x="0" y="-11663"/>
            <a:ext cx="12192000" cy="2036470"/>
            <a:chOff x="0" y="-11663"/>
            <a:chExt cx="12192000" cy="203647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FE366EA-5121-4A52-97A2-A9A5C9ED7F0E}"/>
                </a:ext>
              </a:extLst>
            </p:cNvPr>
            <p:cNvGrpSpPr/>
            <p:nvPr/>
          </p:nvGrpSpPr>
          <p:grpSpPr>
            <a:xfrm>
              <a:off x="0" y="-10545"/>
              <a:ext cx="12192000" cy="1247489"/>
              <a:chOff x="0" y="-10545"/>
              <a:chExt cx="12192000" cy="12474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7E4CB6-53E1-422C-88EF-CABE70EF3C00}"/>
                  </a:ext>
                </a:extLst>
              </p:cNvPr>
              <p:cNvSpPr/>
              <p:nvPr/>
            </p:nvSpPr>
            <p:spPr>
              <a:xfrm>
                <a:off x="0" y="-10545"/>
                <a:ext cx="12192000" cy="940306"/>
              </a:xfrm>
              <a:prstGeom prst="rect">
                <a:avLst/>
              </a:prstGeom>
              <a:solidFill>
                <a:srgbClr val="F49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71591D5C-F5C7-457E-9F75-0631347E1EB8}"/>
                  </a:ext>
                </a:extLst>
              </p:cNvPr>
              <p:cNvGrpSpPr/>
              <p:nvPr/>
            </p:nvGrpSpPr>
            <p:grpSpPr>
              <a:xfrm>
                <a:off x="849641" y="91576"/>
                <a:ext cx="11197694" cy="1145368"/>
                <a:chOff x="849641" y="91576"/>
                <a:chExt cx="11197694" cy="1145368"/>
              </a:xfrm>
            </p:grpSpPr>
            <p:sp>
              <p:nvSpPr>
                <p:cNvPr id="14" name="Zone de texte 25">
                  <a:extLst>
                    <a:ext uri="{FF2B5EF4-FFF2-40B4-BE49-F238E27FC236}">
                      <a16:creationId xmlns:a16="http://schemas.microsoft.com/office/drawing/2014/main" id="{F7C25DDB-1FE6-459A-A3DA-207319E0FFC8}"/>
                    </a:ext>
                  </a:extLst>
                </p:cNvPr>
                <p:cNvSpPr txBox="1"/>
                <p:nvPr/>
              </p:nvSpPr>
              <p:spPr>
                <a:xfrm>
                  <a:off x="849641" y="309844"/>
                  <a:ext cx="10713720" cy="9271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solidFill>
                        <a:srgbClr val="FFFFFF"/>
                      </a:solidFill>
                      <a:latin typeface="MrBubbleFont" panose="000004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Étiquettes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60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9B81275A-AA49-4BD0-A3C0-F5A0C56C774B}"/>
                    </a:ext>
                  </a:extLst>
                </p:cNvPr>
                <p:cNvGrpSpPr/>
                <p:nvPr/>
              </p:nvGrpSpPr>
              <p:grpSpPr>
                <a:xfrm>
                  <a:off x="11288510" y="91576"/>
                  <a:ext cx="758825" cy="724535"/>
                  <a:chOff x="11288510" y="91576"/>
                  <a:chExt cx="758825" cy="724535"/>
                </a:xfrm>
              </p:grpSpPr>
              <p:sp>
                <p:nvSpPr>
                  <p:cNvPr id="16" name="Ellipse 15">
                    <a:extLst>
                      <a:ext uri="{FF2B5EF4-FFF2-40B4-BE49-F238E27FC236}">
                        <a16:creationId xmlns:a16="http://schemas.microsoft.com/office/drawing/2014/main" id="{3ED768AD-D140-4961-97C2-5356DB77BF13}"/>
                      </a:ext>
                    </a:extLst>
                  </p:cNvPr>
                  <p:cNvSpPr/>
                  <p:nvPr/>
                </p:nvSpPr>
                <p:spPr>
                  <a:xfrm>
                    <a:off x="11288510" y="91576"/>
                    <a:ext cx="758825" cy="724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pic>
                <p:nvPicPr>
                  <p:cNvPr id="17" name="Image 16">
                    <a:extLst>
                      <a:ext uri="{FF2B5EF4-FFF2-40B4-BE49-F238E27FC236}">
                        <a16:creationId xmlns:a16="http://schemas.microsoft.com/office/drawing/2014/main" id="{5CFB8B5A-7C1D-4300-83FB-D795B8EB8E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BF7D2"/>
                      </a:clrFrom>
                      <a:clrTo>
                        <a:srgbClr val="FBF7D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9"/>
                  <a:stretch/>
                </p:blipFill>
                <p:spPr bwMode="auto">
                  <a:xfrm>
                    <a:off x="11353280" y="136026"/>
                    <a:ext cx="631825" cy="615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  <p:sp>
          <p:nvSpPr>
            <p:cNvPr id="9" name="Zone de texte 2">
              <a:extLst>
                <a:ext uri="{FF2B5EF4-FFF2-40B4-BE49-F238E27FC236}">
                  <a16:creationId xmlns:a16="http://schemas.microsoft.com/office/drawing/2014/main" id="{7D1FD5B0-1F6C-4785-AE52-E9F320552339}"/>
                </a:ext>
              </a:extLst>
            </p:cNvPr>
            <p:cNvSpPr txBox="1"/>
            <p:nvPr/>
          </p:nvSpPr>
          <p:spPr>
            <a:xfrm>
              <a:off x="820648" y="-11663"/>
              <a:ext cx="1847760" cy="203647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02BAECA1-05BD-4EDA-9827-B5B81DCD4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5" y="2730043"/>
            <a:ext cx="2386584" cy="4395216"/>
          </a:xfrm>
          <a:prstGeom prst="rect">
            <a:avLst/>
          </a:prstGeom>
        </p:spPr>
      </p:pic>
      <p:sp>
        <p:nvSpPr>
          <p:cNvPr id="19" name="Zone de texte 505">
            <a:extLst>
              <a:ext uri="{FF2B5EF4-FFF2-40B4-BE49-F238E27FC236}">
                <a16:creationId xmlns:a16="http://schemas.microsoft.com/office/drawing/2014/main" id="{FAB17E6B-2EEF-40EA-B813-02B1CF9DFE0C}"/>
              </a:ext>
            </a:extLst>
          </p:cNvPr>
          <p:cNvSpPr txBox="1"/>
          <p:nvPr/>
        </p:nvSpPr>
        <p:spPr>
          <a:xfrm>
            <a:off x="9543217" y="228735"/>
            <a:ext cx="3087370" cy="789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1D563E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Etape </a:t>
            </a:r>
            <a: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DECOUVRIR</a:t>
            </a:r>
            <a:b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Outil</a:t>
            </a:r>
            <a:r>
              <a:rPr lang="fr-FR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fr-FR" sz="1600" dirty="0">
                <a:solidFill>
                  <a:srgbClr val="000000"/>
                </a:solidFill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n°2 : Etiquettes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2040304" y="4569692"/>
            <a:ext cx="4361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Illustrations © lapetitesboite-communication.fr </a:t>
            </a:r>
            <a:r>
              <a:rPr lang="fr-FR" sz="800" dirty="0" smtClean="0"/>
              <a:t>2021 </a:t>
            </a:r>
            <a:r>
              <a:rPr lang="fr-FR" sz="800" dirty="0"/>
              <a:t>- Conception © Fondation JDB 2024</a:t>
            </a:r>
          </a:p>
        </p:txBody>
      </p:sp>
      <p:sp>
        <p:nvSpPr>
          <p:cNvPr id="21" name="Zone de texte 4">
            <a:extLst>
              <a:ext uri="{FF2B5EF4-FFF2-40B4-BE49-F238E27FC236}">
                <a16:creationId xmlns:a16="http://schemas.microsoft.com/office/drawing/2014/main" id="{9FCDF8E0-5101-450C-B74C-3BB5483346DE}"/>
              </a:ext>
            </a:extLst>
          </p:cNvPr>
          <p:cNvSpPr txBox="1"/>
          <p:nvPr/>
        </p:nvSpPr>
        <p:spPr>
          <a:xfrm>
            <a:off x="9479275" y="4306182"/>
            <a:ext cx="1336434" cy="3712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LEGUMES</a:t>
            </a:r>
          </a:p>
        </p:txBody>
      </p:sp>
      <p:pic>
        <p:nvPicPr>
          <p:cNvPr id="22" name="Image 21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" y="309844"/>
            <a:ext cx="1701165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B33DCC2-B7DF-44F2-B9A2-E7DD16871EB9}"/>
              </a:ext>
            </a:extLst>
          </p:cNvPr>
          <p:cNvGrpSpPr/>
          <p:nvPr/>
        </p:nvGrpSpPr>
        <p:grpSpPr>
          <a:xfrm>
            <a:off x="3529811" y="1318053"/>
            <a:ext cx="8571346" cy="5555834"/>
            <a:chOff x="3620654" y="736901"/>
            <a:chExt cx="8571346" cy="555583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CEAE340-68A7-4637-961B-A953BFF4146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850" r="-2017" b="4391"/>
            <a:stretch/>
          </p:blipFill>
          <p:spPr bwMode="auto">
            <a:xfrm>
              <a:off x="3620654" y="736901"/>
              <a:ext cx="8571346" cy="5555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C1F99F4F-E270-49FD-B693-1A2EE5735AC2}"/>
                </a:ext>
              </a:extLst>
            </p:cNvPr>
            <p:cNvSpPr txBox="1"/>
            <p:nvPr/>
          </p:nvSpPr>
          <p:spPr>
            <a:xfrm>
              <a:off x="6538116" y="2003319"/>
              <a:ext cx="2007368" cy="38824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CAROTTES</a:t>
              </a:r>
              <a:endPara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Zone de texte 3">
              <a:extLst>
                <a:ext uri="{FF2B5EF4-FFF2-40B4-BE49-F238E27FC236}">
                  <a16:creationId xmlns:a16="http://schemas.microsoft.com/office/drawing/2014/main" id="{18CC5997-FF7E-467B-9F7A-34007C620E47}"/>
                </a:ext>
              </a:extLst>
            </p:cNvPr>
            <p:cNvSpPr txBox="1"/>
            <p:nvPr/>
          </p:nvSpPr>
          <p:spPr>
            <a:xfrm>
              <a:off x="6538116" y="3300719"/>
              <a:ext cx="1741360" cy="3882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FRANCE</a:t>
              </a:r>
              <a:endPara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Zone de texte 3">
            <a:extLst>
              <a:ext uri="{FF2B5EF4-FFF2-40B4-BE49-F238E27FC236}">
                <a16:creationId xmlns:a16="http://schemas.microsoft.com/office/drawing/2014/main" id="{B9854038-97E8-4821-9F56-FD44169DD34B}"/>
              </a:ext>
            </a:extLst>
          </p:cNvPr>
          <p:cNvSpPr txBox="1"/>
          <p:nvPr/>
        </p:nvSpPr>
        <p:spPr>
          <a:xfrm>
            <a:off x="9500218" y="4254225"/>
            <a:ext cx="1239826" cy="3882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LEGUMES</a:t>
            </a:r>
            <a:endParaRPr lang="fr-F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ECAD27B-62CD-4A10-B54F-33EC6F489A38}"/>
              </a:ext>
            </a:extLst>
          </p:cNvPr>
          <p:cNvGrpSpPr/>
          <p:nvPr/>
        </p:nvGrpSpPr>
        <p:grpSpPr>
          <a:xfrm>
            <a:off x="0" y="-11663"/>
            <a:ext cx="12192000" cy="2036470"/>
            <a:chOff x="0" y="-11663"/>
            <a:chExt cx="12192000" cy="203647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D4B185C-47DC-4FDD-A6CC-6CE713919AC7}"/>
                </a:ext>
              </a:extLst>
            </p:cNvPr>
            <p:cNvGrpSpPr/>
            <p:nvPr/>
          </p:nvGrpSpPr>
          <p:grpSpPr>
            <a:xfrm>
              <a:off x="0" y="-10545"/>
              <a:ext cx="12192000" cy="1247489"/>
              <a:chOff x="0" y="-10545"/>
              <a:chExt cx="12192000" cy="12474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029F40-2E88-4663-A1DC-F0C3D63EDB4D}"/>
                  </a:ext>
                </a:extLst>
              </p:cNvPr>
              <p:cNvSpPr/>
              <p:nvPr/>
            </p:nvSpPr>
            <p:spPr>
              <a:xfrm>
                <a:off x="0" y="-10545"/>
                <a:ext cx="12192000" cy="940306"/>
              </a:xfrm>
              <a:prstGeom prst="rect">
                <a:avLst/>
              </a:prstGeom>
              <a:solidFill>
                <a:srgbClr val="F49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4ECA5E81-CDC5-4E27-A010-76B0ACB3AB98}"/>
                  </a:ext>
                </a:extLst>
              </p:cNvPr>
              <p:cNvGrpSpPr/>
              <p:nvPr/>
            </p:nvGrpSpPr>
            <p:grpSpPr>
              <a:xfrm>
                <a:off x="849641" y="91576"/>
                <a:ext cx="11197694" cy="1145368"/>
                <a:chOff x="849641" y="91576"/>
                <a:chExt cx="11197694" cy="1145368"/>
              </a:xfrm>
            </p:grpSpPr>
            <p:sp>
              <p:nvSpPr>
                <p:cNvPr id="14" name="Zone de texte 25">
                  <a:extLst>
                    <a:ext uri="{FF2B5EF4-FFF2-40B4-BE49-F238E27FC236}">
                      <a16:creationId xmlns:a16="http://schemas.microsoft.com/office/drawing/2014/main" id="{5DB3BD94-26AC-4E6B-B134-CA8B20D85491}"/>
                    </a:ext>
                  </a:extLst>
                </p:cNvPr>
                <p:cNvSpPr txBox="1"/>
                <p:nvPr/>
              </p:nvSpPr>
              <p:spPr>
                <a:xfrm>
                  <a:off x="849641" y="309844"/>
                  <a:ext cx="10713720" cy="9271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solidFill>
                        <a:srgbClr val="FFFFFF"/>
                      </a:solidFill>
                      <a:latin typeface="MrBubbleFont" panose="000004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Étiquettes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60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1A1CE03E-99C6-4D92-BDE5-A0863988C3D4}"/>
                    </a:ext>
                  </a:extLst>
                </p:cNvPr>
                <p:cNvGrpSpPr/>
                <p:nvPr/>
              </p:nvGrpSpPr>
              <p:grpSpPr>
                <a:xfrm>
                  <a:off x="11288510" y="91576"/>
                  <a:ext cx="758825" cy="724535"/>
                  <a:chOff x="11288510" y="91576"/>
                  <a:chExt cx="758825" cy="724535"/>
                </a:xfrm>
              </p:grpSpPr>
              <p:sp>
                <p:nvSpPr>
                  <p:cNvPr id="16" name="Ellipse 15">
                    <a:extLst>
                      <a:ext uri="{FF2B5EF4-FFF2-40B4-BE49-F238E27FC236}">
                        <a16:creationId xmlns:a16="http://schemas.microsoft.com/office/drawing/2014/main" id="{6AAB2E5F-003E-4E25-BEED-65BE7DF4348A}"/>
                      </a:ext>
                    </a:extLst>
                  </p:cNvPr>
                  <p:cNvSpPr/>
                  <p:nvPr/>
                </p:nvSpPr>
                <p:spPr>
                  <a:xfrm>
                    <a:off x="11288510" y="91576"/>
                    <a:ext cx="758825" cy="724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pic>
                <p:nvPicPr>
                  <p:cNvPr id="17" name="Image 16">
                    <a:extLst>
                      <a:ext uri="{FF2B5EF4-FFF2-40B4-BE49-F238E27FC236}">
                        <a16:creationId xmlns:a16="http://schemas.microsoft.com/office/drawing/2014/main" id="{37C766A9-9969-44B8-9CC7-94166AE64F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BF7D2"/>
                      </a:clrFrom>
                      <a:clrTo>
                        <a:srgbClr val="FBF7D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9"/>
                  <a:stretch/>
                </p:blipFill>
                <p:spPr bwMode="auto">
                  <a:xfrm>
                    <a:off x="11353280" y="136026"/>
                    <a:ext cx="631825" cy="615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  <p:sp>
          <p:nvSpPr>
            <p:cNvPr id="9" name="Zone de texte 2">
              <a:extLst>
                <a:ext uri="{FF2B5EF4-FFF2-40B4-BE49-F238E27FC236}">
                  <a16:creationId xmlns:a16="http://schemas.microsoft.com/office/drawing/2014/main" id="{D8A565E8-8ECE-4419-834D-35DF68D2B07C}"/>
                </a:ext>
              </a:extLst>
            </p:cNvPr>
            <p:cNvSpPr txBox="1"/>
            <p:nvPr/>
          </p:nvSpPr>
          <p:spPr>
            <a:xfrm>
              <a:off x="820648" y="-11663"/>
              <a:ext cx="1847760" cy="203647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66EFD91-E141-40E6-B90E-416988454E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5" y="2730043"/>
            <a:ext cx="2386584" cy="4395216"/>
          </a:xfrm>
          <a:prstGeom prst="rect">
            <a:avLst/>
          </a:prstGeom>
        </p:spPr>
      </p:pic>
      <p:sp>
        <p:nvSpPr>
          <p:cNvPr id="19" name="Zone de texte 505">
            <a:extLst>
              <a:ext uri="{FF2B5EF4-FFF2-40B4-BE49-F238E27FC236}">
                <a16:creationId xmlns:a16="http://schemas.microsoft.com/office/drawing/2014/main" id="{FAB17E6B-2EEF-40EA-B813-02B1CF9DFE0C}"/>
              </a:ext>
            </a:extLst>
          </p:cNvPr>
          <p:cNvSpPr txBox="1"/>
          <p:nvPr/>
        </p:nvSpPr>
        <p:spPr>
          <a:xfrm>
            <a:off x="9543217" y="228735"/>
            <a:ext cx="3087370" cy="789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1D563E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Etape </a:t>
            </a:r>
            <a: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DECOUVRIR</a:t>
            </a:r>
            <a:b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Outil</a:t>
            </a:r>
            <a:r>
              <a:rPr lang="fr-FR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fr-FR" sz="1600" dirty="0">
                <a:solidFill>
                  <a:srgbClr val="000000"/>
                </a:solidFill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n°2 : Etiquettes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2040304" y="4569692"/>
            <a:ext cx="4361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Illustrations © lapetitesboite-communication.fr </a:t>
            </a:r>
            <a:r>
              <a:rPr lang="fr-FR" sz="800" dirty="0" smtClean="0"/>
              <a:t>2021 </a:t>
            </a:r>
            <a:r>
              <a:rPr lang="fr-FR" sz="800" dirty="0"/>
              <a:t>- Conception © Fondation JDB 2024</a:t>
            </a:r>
          </a:p>
        </p:txBody>
      </p:sp>
      <p:pic>
        <p:nvPicPr>
          <p:cNvPr id="21" name="Image 2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" y="309844"/>
            <a:ext cx="1701165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36B06B7-7796-40D8-843A-215B85D3049A}"/>
              </a:ext>
            </a:extLst>
          </p:cNvPr>
          <p:cNvGrpSpPr/>
          <p:nvPr/>
        </p:nvGrpSpPr>
        <p:grpSpPr>
          <a:xfrm>
            <a:off x="3620654" y="1302166"/>
            <a:ext cx="8571346" cy="5555834"/>
            <a:chOff x="3620654" y="736901"/>
            <a:chExt cx="8571346" cy="555583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9BDCD42-2DC6-46CC-84E9-C71AAED06657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850" r="-2017" b="4391"/>
            <a:stretch/>
          </p:blipFill>
          <p:spPr bwMode="auto">
            <a:xfrm>
              <a:off x="3620654" y="736901"/>
              <a:ext cx="8571346" cy="5555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4277DF52-F4E0-4DDD-B3E3-8C020A68CA63}"/>
                </a:ext>
              </a:extLst>
            </p:cNvPr>
            <p:cNvSpPr txBox="1"/>
            <p:nvPr/>
          </p:nvSpPr>
          <p:spPr>
            <a:xfrm>
              <a:off x="6378742" y="2003318"/>
              <a:ext cx="1658170" cy="37948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TOMATES</a:t>
              </a:r>
            </a:p>
          </p:txBody>
        </p:sp>
        <p:sp>
          <p:nvSpPr>
            <p:cNvPr id="5" name="Zone de texte 3">
              <a:extLst>
                <a:ext uri="{FF2B5EF4-FFF2-40B4-BE49-F238E27FC236}">
                  <a16:creationId xmlns:a16="http://schemas.microsoft.com/office/drawing/2014/main" id="{D00A579E-21BD-4AB7-9502-FDAE4EF40C8D}"/>
                </a:ext>
              </a:extLst>
            </p:cNvPr>
            <p:cNvSpPr txBox="1"/>
            <p:nvPr/>
          </p:nvSpPr>
          <p:spPr>
            <a:xfrm>
              <a:off x="6487269" y="3315063"/>
              <a:ext cx="1658170" cy="37948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MAROC</a:t>
              </a:r>
              <a:endPara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Zone de texte 4">
              <a:extLst>
                <a:ext uri="{FF2B5EF4-FFF2-40B4-BE49-F238E27FC236}">
                  <a16:creationId xmlns:a16="http://schemas.microsoft.com/office/drawing/2014/main" id="{9E3C20E9-9ADA-4B02-A6AF-9D45A5AA44C0}"/>
                </a:ext>
              </a:extLst>
            </p:cNvPr>
            <p:cNvSpPr txBox="1"/>
            <p:nvPr/>
          </p:nvSpPr>
          <p:spPr>
            <a:xfrm>
              <a:off x="9591362" y="3719944"/>
              <a:ext cx="1336434" cy="3712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LÉGUMES 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70858B52-7395-4B9D-9569-C693388C1D34}"/>
              </a:ext>
            </a:extLst>
          </p:cNvPr>
          <p:cNvGrpSpPr/>
          <p:nvPr/>
        </p:nvGrpSpPr>
        <p:grpSpPr>
          <a:xfrm>
            <a:off x="0" y="-29607"/>
            <a:ext cx="12192000" cy="2036470"/>
            <a:chOff x="0" y="-11663"/>
            <a:chExt cx="12192000" cy="203647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564DAB35-3F3D-4214-8062-F21B0AFFF134}"/>
                </a:ext>
              </a:extLst>
            </p:cNvPr>
            <p:cNvGrpSpPr/>
            <p:nvPr/>
          </p:nvGrpSpPr>
          <p:grpSpPr>
            <a:xfrm>
              <a:off x="0" y="-10545"/>
              <a:ext cx="12192000" cy="1247489"/>
              <a:chOff x="0" y="-10545"/>
              <a:chExt cx="12192000" cy="12474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544D04-BFD5-4271-B911-B90ACF5229AC}"/>
                  </a:ext>
                </a:extLst>
              </p:cNvPr>
              <p:cNvSpPr/>
              <p:nvPr/>
            </p:nvSpPr>
            <p:spPr>
              <a:xfrm>
                <a:off x="0" y="-10545"/>
                <a:ext cx="12192000" cy="940306"/>
              </a:xfrm>
              <a:prstGeom prst="rect">
                <a:avLst/>
              </a:prstGeom>
              <a:solidFill>
                <a:srgbClr val="F49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754C98A3-A02D-4F89-A12E-A3655611E791}"/>
                  </a:ext>
                </a:extLst>
              </p:cNvPr>
              <p:cNvGrpSpPr/>
              <p:nvPr/>
            </p:nvGrpSpPr>
            <p:grpSpPr>
              <a:xfrm>
                <a:off x="849641" y="91576"/>
                <a:ext cx="11197694" cy="1145368"/>
                <a:chOff x="849641" y="91576"/>
                <a:chExt cx="11197694" cy="1145368"/>
              </a:xfrm>
            </p:grpSpPr>
            <p:sp>
              <p:nvSpPr>
                <p:cNvPr id="14" name="Zone de texte 25">
                  <a:extLst>
                    <a:ext uri="{FF2B5EF4-FFF2-40B4-BE49-F238E27FC236}">
                      <a16:creationId xmlns:a16="http://schemas.microsoft.com/office/drawing/2014/main" id="{93E6E5B3-9C62-4E90-9CD7-4A7C1EC7921D}"/>
                    </a:ext>
                  </a:extLst>
                </p:cNvPr>
                <p:cNvSpPr txBox="1"/>
                <p:nvPr/>
              </p:nvSpPr>
              <p:spPr>
                <a:xfrm>
                  <a:off x="849641" y="309844"/>
                  <a:ext cx="10713720" cy="9271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solidFill>
                        <a:srgbClr val="FFFFFF"/>
                      </a:solidFill>
                      <a:latin typeface="MrBubbleFont" panose="000004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Étiquettes</a:t>
                  </a:r>
                  <a:endParaRPr lang="fr-FR" sz="9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60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65D2728F-7109-46F8-B616-4C41B373A3EE}"/>
                    </a:ext>
                  </a:extLst>
                </p:cNvPr>
                <p:cNvGrpSpPr/>
                <p:nvPr/>
              </p:nvGrpSpPr>
              <p:grpSpPr>
                <a:xfrm>
                  <a:off x="11288510" y="91576"/>
                  <a:ext cx="758825" cy="724535"/>
                  <a:chOff x="11288510" y="91576"/>
                  <a:chExt cx="758825" cy="724535"/>
                </a:xfrm>
              </p:grpSpPr>
              <p:sp>
                <p:nvSpPr>
                  <p:cNvPr id="16" name="Ellipse 15">
                    <a:extLst>
                      <a:ext uri="{FF2B5EF4-FFF2-40B4-BE49-F238E27FC236}">
                        <a16:creationId xmlns:a16="http://schemas.microsoft.com/office/drawing/2014/main" id="{30B6920D-7C97-4936-BBC7-0110B37547A2}"/>
                      </a:ext>
                    </a:extLst>
                  </p:cNvPr>
                  <p:cNvSpPr/>
                  <p:nvPr/>
                </p:nvSpPr>
                <p:spPr>
                  <a:xfrm>
                    <a:off x="11288510" y="91576"/>
                    <a:ext cx="758825" cy="724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pic>
                <p:nvPicPr>
                  <p:cNvPr id="17" name="Image 16">
                    <a:extLst>
                      <a:ext uri="{FF2B5EF4-FFF2-40B4-BE49-F238E27FC236}">
                        <a16:creationId xmlns:a16="http://schemas.microsoft.com/office/drawing/2014/main" id="{A6DBAB57-2ADF-4DCD-BF4A-D09A199922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BF7D2"/>
                      </a:clrFrom>
                      <a:clrTo>
                        <a:srgbClr val="FBF7D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9"/>
                  <a:stretch/>
                </p:blipFill>
                <p:spPr bwMode="auto">
                  <a:xfrm>
                    <a:off x="11353280" y="136026"/>
                    <a:ext cx="631825" cy="615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  <p:sp>
          <p:nvSpPr>
            <p:cNvPr id="9" name="Zone de texte 2">
              <a:extLst>
                <a:ext uri="{FF2B5EF4-FFF2-40B4-BE49-F238E27FC236}">
                  <a16:creationId xmlns:a16="http://schemas.microsoft.com/office/drawing/2014/main" id="{8BA44434-C2EA-4B95-80AA-80C12AC82746}"/>
                </a:ext>
              </a:extLst>
            </p:cNvPr>
            <p:cNvSpPr txBox="1"/>
            <p:nvPr/>
          </p:nvSpPr>
          <p:spPr>
            <a:xfrm>
              <a:off x="820648" y="-11663"/>
              <a:ext cx="1847760" cy="203647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29D00B87-E487-42DF-856B-0BDE3A9DE4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5" y="2730043"/>
            <a:ext cx="2386584" cy="4395216"/>
          </a:xfrm>
          <a:prstGeom prst="rect">
            <a:avLst/>
          </a:prstGeom>
        </p:spPr>
      </p:pic>
      <p:sp>
        <p:nvSpPr>
          <p:cNvPr id="19" name="Zone de texte 505">
            <a:extLst>
              <a:ext uri="{FF2B5EF4-FFF2-40B4-BE49-F238E27FC236}">
                <a16:creationId xmlns:a16="http://schemas.microsoft.com/office/drawing/2014/main" id="{FAB17E6B-2EEF-40EA-B813-02B1CF9DFE0C}"/>
              </a:ext>
            </a:extLst>
          </p:cNvPr>
          <p:cNvSpPr txBox="1"/>
          <p:nvPr/>
        </p:nvSpPr>
        <p:spPr>
          <a:xfrm>
            <a:off x="9580753" y="192487"/>
            <a:ext cx="3087370" cy="789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1D563E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Etape </a:t>
            </a:r>
            <a: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DECOUVRIR</a:t>
            </a:r>
            <a:b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Outil</a:t>
            </a:r>
            <a:r>
              <a:rPr lang="fr-FR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fr-FR" sz="1600" dirty="0">
                <a:solidFill>
                  <a:srgbClr val="000000"/>
                </a:solidFill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n°2 : Etiquettes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2040304" y="4569692"/>
            <a:ext cx="4361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Illustrations © lapetitesboite-communication.fr </a:t>
            </a:r>
            <a:r>
              <a:rPr lang="fr-FR" sz="800" dirty="0" smtClean="0"/>
              <a:t>2021 </a:t>
            </a:r>
            <a:r>
              <a:rPr lang="fr-FR" sz="800" dirty="0"/>
              <a:t>- Conception © Fondation JDB 2024</a:t>
            </a:r>
          </a:p>
        </p:txBody>
      </p:sp>
      <p:pic>
        <p:nvPicPr>
          <p:cNvPr id="20" name="Image 19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" y="291900"/>
            <a:ext cx="1701165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7B8C844-FA12-4196-B668-10A0057BA637}"/>
              </a:ext>
            </a:extLst>
          </p:cNvPr>
          <p:cNvGrpSpPr/>
          <p:nvPr/>
        </p:nvGrpSpPr>
        <p:grpSpPr>
          <a:xfrm>
            <a:off x="3620654" y="1302166"/>
            <a:ext cx="8571346" cy="5555834"/>
            <a:chOff x="3620654" y="736901"/>
            <a:chExt cx="8571346" cy="555583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0516635-0F3D-42EF-9A35-B604E313DE9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850" r="-2017" b="4391"/>
            <a:stretch/>
          </p:blipFill>
          <p:spPr bwMode="auto">
            <a:xfrm>
              <a:off x="3620654" y="736901"/>
              <a:ext cx="8571346" cy="5555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FD24E27E-2B0E-499F-882B-EDC06D18C861}"/>
                </a:ext>
              </a:extLst>
            </p:cNvPr>
            <p:cNvSpPr txBox="1"/>
            <p:nvPr/>
          </p:nvSpPr>
          <p:spPr>
            <a:xfrm>
              <a:off x="6378742" y="2003318"/>
              <a:ext cx="1658170" cy="37948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EPINARDS</a:t>
              </a:r>
            </a:p>
          </p:txBody>
        </p:sp>
        <p:sp>
          <p:nvSpPr>
            <p:cNvPr id="5" name="Zone de texte 3">
              <a:extLst>
                <a:ext uri="{FF2B5EF4-FFF2-40B4-BE49-F238E27FC236}">
                  <a16:creationId xmlns:a16="http://schemas.microsoft.com/office/drawing/2014/main" id="{0BB75D90-BE36-4D2D-BE81-266598CFA03F}"/>
                </a:ext>
              </a:extLst>
            </p:cNvPr>
            <p:cNvSpPr txBox="1"/>
            <p:nvPr/>
          </p:nvSpPr>
          <p:spPr>
            <a:xfrm>
              <a:off x="6487269" y="3315063"/>
              <a:ext cx="1658170" cy="37948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FRANCE</a:t>
              </a:r>
            </a:p>
          </p:txBody>
        </p:sp>
        <p:sp>
          <p:nvSpPr>
            <p:cNvPr id="6" name="Zone de texte 4">
              <a:extLst>
                <a:ext uri="{FF2B5EF4-FFF2-40B4-BE49-F238E27FC236}">
                  <a16:creationId xmlns:a16="http://schemas.microsoft.com/office/drawing/2014/main" id="{EB5A2EC4-CC72-4352-A97D-5D0CE2CD822C}"/>
                </a:ext>
              </a:extLst>
            </p:cNvPr>
            <p:cNvSpPr txBox="1"/>
            <p:nvPr/>
          </p:nvSpPr>
          <p:spPr>
            <a:xfrm>
              <a:off x="9591362" y="3719944"/>
              <a:ext cx="1336434" cy="3712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LÉGUMES 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1D7ACDE-F240-4238-B157-A6B35B59D2C5}"/>
              </a:ext>
            </a:extLst>
          </p:cNvPr>
          <p:cNvGrpSpPr/>
          <p:nvPr/>
        </p:nvGrpSpPr>
        <p:grpSpPr>
          <a:xfrm>
            <a:off x="0" y="-11663"/>
            <a:ext cx="12192000" cy="2036470"/>
            <a:chOff x="0" y="-11663"/>
            <a:chExt cx="12192000" cy="203647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A9684262-8872-43AD-AD77-89AAD3B86249}"/>
                </a:ext>
              </a:extLst>
            </p:cNvPr>
            <p:cNvGrpSpPr/>
            <p:nvPr/>
          </p:nvGrpSpPr>
          <p:grpSpPr>
            <a:xfrm>
              <a:off x="0" y="-10545"/>
              <a:ext cx="12192000" cy="1247489"/>
              <a:chOff x="0" y="-10545"/>
              <a:chExt cx="12192000" cy="12474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C212BCA-9BDB-45EE-83A4-24529D552EBD}"/>
                  </a:ext>
                </a:extLst>
              </p:cNvPr>
              <p:cNvSpPr/>
              <p:nvPr/>
            </p:nvSpPr>
            <p:spPr>
              <a:xfrm>
                <a:off x="0" y="-10545"/>
                <a:ext cx="12192000" cy="940306"/>
              </a:xfrm>
              <a:prstGeom prst="rect">
                <a:avLst/>
              </a:prstGeom>
              <a:solidFill>
                <a:srgbClr val="F49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412B4D1B-FCDB-4444-A7EE-8AAD7970D86E}"/>
                  </a:ext>
                </a:extLst>
              </p:cNvPr>
              <p:cNvGrpSpPr/>
              <p:nvPr/>
            </p:nvGrpSpPr>
            <p:grpSpPr>
              <a:xfrm>
                <a:off x="849641" y="91576"/>
                <a:ext cx="11197694" cy="1145368"/>
                <a:chOff x="849641" y="91576"/>
                <a:chExt cx="11197694" cy="1145368"/>
              </a:xfrm>
            </p:grpSpPr>
            <p:sp>
              <p:nvSpPr>
                <p:cNvPr id="14" name="Zone de texte 25">
                  <a:extLst>
                    <a:ext uri="{FF2B5EF4-FFF2-40B4-BE49-F238E27FC236}">
                      <a16:creationId xmlns:a16="http://schemas.microsoft.com/office/drawing/2014/main" id="{792FACEF-3622-480E-96C3-EF91F88D3F33}"/>
                    </a:ext>
                  </a:extLst>
                </p:cNvPr>
                <p:cNvSpPr txBox="1"/>
                <p:nvPr/>
              </p:nvSpPr>
              <p:spPr>
                <a:xfrm>
                  <a:off x="849641" y="309844"/>
                  <a:ext cx="10713720" cy="9271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solidFill>
                        <a:srgbClr val="FFFFFF"/>
                      </a:solidFill>
                      <a:latin typeface="MrBubbleFont" panose="000004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Étiquettes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60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77A227E7-7415-4D76-872D-45D0C7380CF5}"/>
                    </a:ext>
                  </a:extLst>
                </p:cNvPr>
                <p:cNvGrpSpPr/>
                <p:nvPr/>
              </p:nvGrpSpPr>
              <p:grpSpPr>
                <a:xfrm>
                  <a:off x="11288510" y="91576"/>
                  <a:ext cx="758825" cy="724535"/>
                  <a:chOff x="11288510" y="91576"/>
                  <a:chExt cx="758825" cy="724535"/>
                </a:xfrm>
              </p:grpSpPr>
              <p:sp>
                <p:nvSpPr>
                  <p:cNvPr id="16" name="Ellipse 15">
                    <a:extLst>
                      <a:ext uri="{FF2B5EF4-FFF2-40B4-BE49-F238E27FC236}">
                        <a16:creationId xmlns:a16="http://schemas.microsoft.com/office/drawing/2014/main" id="{5EEAB9EE-6F4E-46B3-B9F6-514511A21D13}"/>
                      </a:ext>
                    </a:extLst>
                  </p:cNvPr>
                  <p:cNvSpPr/>
                  <p:nvPr/>
                </p:nvSpPr>
                <p:spPr>
                  <a:xfrm>
                    <a:off x="11288510" y="91576"/>
                    <a:ext cx="758825" cy="724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pic>
                <p:nvPicPr>
                  <p:cNvPr id="17" name="Image 16">
                    <a:extLst>
                      <a:ext uri="{FF2B5EF4-FFF2-40B4-BE49-F238E27FC236}">
                        <a16:creationId xmlns:a16="http://schemas.microsoft.com/office/drawing/2014/main" id="{F4B74A52-05CC-436C-9AF6-65106EB10A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BF7D2"/>
                      </a:clrFrom>
                      <a:clrTo>
                        <a:srgbClr val="FBF7D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9"/>
                  <a:stretch/>
                </p:blipFill>
                <p:spPr bwMode="auto">
                  <a:xfrm>
                    <a:off x="11353280" y="136026"/>
                    <a:ext cx="631825" cy="615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  <p:sp>
          <p:nvSpPr>
            <p:cNvPr id="9" name="Zone de texte 2">
              <a:extLst>
                <a:ext uri="{FF2B5EF4-FFF2-40B4-BE49-F238E27FC236}">
                  <a16:creationId xmlns:a16="http://schemas.microsoft.com/office/drawing/2014/main" id="{C13B0AD1-7918-43FB-99F0-6238A6C8E66B}"/>
                </a:ext>
              </a:extLst>
            </p:cNvPr>
            <p:cNvSpPr txBox="1"/>
            <p:nvPr/>
          </p:nvSpPr>
          <p:spPr>
            <a:xfrm>
              <a:off x="820648" y="-11663"/>
              <a:ext cx="1847760" cy="203647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2E33639E-9ED9-4CA8-9441-81CED144DE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5" y="2730043"/>
            <a:ext cx="2386584" cy="4395216"/>
          </a:xfrm>
          <a:prstGeom prst="rect">
            <a:avLst/>
          </a:prstGeom>
        </p:spPr>
      </p:pic>
      <p:sp>
        <p:nvSpPr>
          <p:cNvPr id="19" name="Zone de texte 505">
            <a:extLst>
              <a:ext uri="{FF2B5EF4-FFF2-40B4-BE49-F238E27FC236}">
                <a16:creationId xmlns:a16="http://schemas.microsoft.com/office/drawing/2014/main" id="{FAB17E6B-2EEF-40EA-B813-02B1CF9DFE0C}"/>
              </a:ext>
            </a:extLst>
          </p:cNvPr>
          <p:cNvSpPr txBox="1"/>
          <p:nvPr/>
        </p:nvSpPr>
        <p:spPr>
          <a:xfrm>
            <a:off x="9418950" y="257696"/>
            <a:ext cx="3087370" cy="789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1D563E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Etape </a:t>
            </a:r>
            <a: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DECOUVRIR</a:t>
            </a:r>
            <a:b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Outil</a:t>
            </a:r>
            <a:r>
              <a:rPr lang="fr-FR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fr-FR" sz="1600" dirty="0">
                <a:solidFill>
                  <a:srgbClr val="000000"/>
                </a:solidFill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n°2 : Etiquettes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2040304" y="4569692"/>
            <a:ext cx="4361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Illustrations © lapetitesboite-communication.fr </a:t>
            </a:r>
            <a:r>
              <a:rPr lang="fr-FR" sz="800" dirty="0" smtClean="0"/>
              <a:t>2021 </a:t>
            </a:r>
            <a:r>
              <a:rPr lang="fr-FR" sz="800" dirty="0"/>
              <a:t>- Conception © Fondation JDB 2024</a:t>
            </a:r>
          </a:p>
        </p:txBody>
      </p:sp>
      <p:pic>
        <p:nvPicPr>
          <p:cNvPr id="20" name="Image 19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" y="337941"/>
            <a:ext cx="1701165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5232A63-5910-441A-8FFB-D75582C9884A}"/>
              </a:ext>
            </a:extLst>
          </p:cNvPr>
          <p:cNvGrpSpPr/>
          <p:nvPr/>
        </p:nvGrpSpPr>
        <p:grpSpPr>
          <a:xfrm>
            <a:off x="3620654" y="1302166"/>
            <a:ext cx="8571346" cy="5555834"/>
            <a:chOff x="3620654" y="736901"/>
            <a:chExt cx="8571346" cy="555583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D4352B4-8732-4126-9AAB-C594C326611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850" r="-2017" b="4391"/>
            <a:stretch/>
          </p:blipFill>
          <p:spPr bwMode="auto">
            <a:xfrm>
              <a:off x="3620654" y="736901"/>
              <a:ext cx="8571346" cy="5555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567893A7-E036-4441-AD94-3E7A774DC17F}"/>
                </a:ext>
              </a:extLst>
            </p:cNvPr>
            <p:cNvSpPr txBox="1"/>
            <p:nvPr/>
          </p:nvSpPr>
          <p:spPr>
            <a:xfrm>
              <a:off x="6378742" y="2003318"/>
              <a:ext cx="1658170" cy="37948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AVOCAT</a:t>
              </a:r>
            </a:p>
          </p:txBody>
        </p:sp>
        <p:sp>
          <p:nvSpPr>
            <p:cNvPr id="5" name="Zone de texte 3">
              <a:extLst>
                <a:ext uri="{FF2B5EF4-FFF2-40B4-BE49-F238E27FC236}">
                  <a16:creationId xmlns:a16="http://schemas.microsoft.com/office/drawing/2014/main" id="{426A9EA2-3037-4599-AEB4-D2FC0CE76621}"/>
                </a:ext>
              </a:extLst>
            </p:cNvPr>
            <p:cNvSpPr txBox="1"/>
            <p:nvPr/>
          </p:nvSpPr>
          <p:spPr>
            <a:xfrm>
              <a:off x="6487269" y="3315063"/>
              <a:ext cx="1658170" cy="37948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MEXIQUE</a:t>
              </a:r>
            </a:p>
          </p:txBody>
        </p:sp>
        <p:sp>
          <p:nvSpPr>
            <p:cNvPr id="6" name="Zone de texte 4">
              <a:extLst>
                <a:ext uri="{FF2B5EF4-FFF2-40B4-BE49-F238E27FC236}">
                  <a16:creationId xmlns:a16="http://schemas.microsoft.com/office/drawing/2014/main" id="{30AE6EA5-CA0E-45C3-8F37-14B2F177CFF7}"/>
                </a:ext>
              </a:extLst>
            </p:cNvPr>
            <p:cNvSpPr txBox="1"/>
            <p:nvPr/>
          </p:nvSpPr>
          <p:spPr>
            <a:xfrm>
              <a:off x="9591362" y="3719944"/>
              <a:ext cx="1336434" cy="3712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LÉGUMES 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F796812-5270-4075-96D4-77EE61F507B7}"/>
              </a:ext>
            </a:extLst>
          </p:cNvPr>
          <p:cNvGrpSpPr/>
          <p:nvPr/>
        </p:nvGrpSpPr>
        <p:grpSpPr>
          <a:xfrm>
            <a:off x="0" y="-11663"/>
            <a:ext cx="12192000" cy="2036470"/>
            <a:chOff x="0" y="-11663"/>
            <a:chExt cx="12192000" cy="203647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46DE8BA2-C4E3-4AEB-80EF-FF9C26DC0F40}"/>
                </a:ext>
              </a:extLst>
            </p:cNvPr>
            <p:cNvGrpSpPr/>
            <p:nvPr/>
          </p:nvGrpSpPr>
          <p:grpSpPr>
            <a:xfrm>
              <a:off x="0" y="-10545"/>
              <a:ext cx="12192000" cy="1247489"/>
              <a:chOff x="0" y="-10545"/>
              <a:chExt cx="12192000" cy="12474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712C79-810F-4839-873E-91CED86046D7}"/>
                  </a:ext>
                </a:extLst>
              </p:cNvPr>
              <p:cNvSpPr/>
              <p:nvPr/>
            </p:nvSpPr>
            <p:spPr>
              <a:xfrm>
                <a:off x="0" y="-10545"/>
                <a:ext cx="12192000" cy="940306"/>
              </a:xfrm>
              <a:prstGeom prst="rect">
                <a:avLst/>
              </a:prstGeom>
              <a:solidFill>
                <a:srgbClr val="F49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539C55F3-3021-43F7-8915-F48393CBCDF9}"/>
                  </a:ext>
                </a:extLst>
              </p:cNvPr>
              <p:cNvGrpSpPr/>
              <p:nvPr/>
            </p:nvGrpSpPr>
            <p:grpSpPr>
              <a:xfrm>
                <a:off x="849641" y="91576"/>
                <a:ext cx="11197694" cy="1145368"/>
                <a:chOff x="849641" y="91576"/>
                <a:chExt cx="11197694" cy="1145368"/>
              </a:xfrm>
            </p:grpSpPr>
            <p:sp>
              <p:nvSpPr>
                <p:cNvPr id="14" name="Zone de texte 25">
                  <a:extLst>
                    <a:ext uri="{FF2B5EF4-FFF2-40B4-BE49-F238E27FC236}">
                      <a16:creationId xmlns:a16="http://schemas.microsoft.com/office/drawing/2014/main" id="{05F1FE21-0701-40D7-8509-B6A878EC4874}"/>
                    </a:ext>
                  </a:extLst>
                </p:cNvPr>
                <p:cNvSpPr txBox="1"/>
                <p:nvPr/>
              </p:nvSpPr>
              <p:spPr>
                <a:xfrm>
                  <a:off x="849641" y="309844"/>
                  <a:ext cx="10713720" cy="9271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solidFill>
                        <a:srgbClr val="FFFFFF"/>
                      </a:solidFill>
                      <a:latin typeface="MrBubbleFont" panose="000004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Étiquettes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60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D430C752-BCAA-46B5-AC82-02614B2D110D}"/>
                    </a:ext>
                  </a:extLst>
                </p:cNvPr>
                <p:cNvGrpSpPr/>
                <p:nvPr/>
              </p:nvGrpSpPr>
              <p:grpSpPr>
                <a:xfrm>
                  <a:off x="11288510" y="91576"/>
                  <a:ext cx="758825" cy="724535"/>
                  <a:chOff x="11288510" y="91576"/>
                  <a:chExt cx="758825" cy="724535"/>
                </a:xfrm>
              </p:grpSpPr>
              <p:sp>
                <p:nvSpPr>
                  <p:cNvPr id="16" name="Ellipse 15">
                    <a:extLst>
                      <a:ext uri="{FF2B5EF4-FFF2-40B4-BE49-F238E27FC236}">
                        <a16:creationId xmlns:a16="http://schemas.microsoft.com/office/drawing/2014/main" id="{41AEF59C-1E5F-452C-B2FE-CB9047FF9BFA}"/>
                      </a:ext>
                    </a:extLst>
                  </p:cNvPr>
                  <p:cNvSpPr/>
                  <p:nvPr/>
                </p:nvSpPr>
                <p:spPr>
                  <a:xfrm>
                    <a:off x="11288510" y="91576"/>
                    <a:ext cx="758825" cy="724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pic>
                <p:nvPicPr>
                  <p:cNvPr id="17" name="Image 16">
                    <a:extLst>
                      <a:ext uri="{FF2B5EF4-FFF2-40B4-BE49-F238E27FC236}">
                        <a16:creationId xmlns:a16="http://schemas.microsoft.com/office/drawing/2014/main" id="{AFE3E70C-0D77-4785-9164-8F15346DF2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BF7D2"/>
                      </a:clrFrom>
                      <a:clrTo>
                        <a:srgbClr val="FBF7D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9"/>
                  <a:stretch/>
                </p:blipFill>
                <p:spPr bwMode="auto">
                  <a:xfrm>
                    <a:off x="11353280" y="136026"/>
                    <a:ext cx="631825" cy="615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  <p:sp>
          <p:nvSpPr>
            <p:cNvPr id="9" name="Zone de texte 2">
              <a:extLst>
                <a:ext uri="{FF2B5EF4-FFF2-40B4-BE49-F238E27FC236}">
                  <a16:creationId xmlns:a16="http://schemas.microsoft.com/office/drawing/2014/main" id="{A7012019-0A41-48D1-A114-BFE7ED15946C}"/>
                </a:ext>
              </a:extLst>
            </p:cNvPr>
            <p:cNvSpPr txBox="1"/>
            <p:nvPr/>
          </p:nvSpPr>
          <p:spPr>
            <a:xfrm>
              <a:off x="820648" y="-11663"/>
              <a:ext cx="1847760" cy="203647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08BDB4F-FBAC-4BA2-8245-119139FB64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5" y="2730043"/>
            <a:ext cx="2386584" cy="4395216"/>
          </a:xfrm>
          <a:prstGeom prst="rect">
            <a:avLst/>
          </a:prstGeom>
        </p:spPr>
      </p:pic>
      <p:sp>
        <p:nvSpPr>
          <p:cNvPr id="19" name="Zone de texte 505">
            <a:extLst>
              <a:ext uri="{FF2B5EF4-FFF2-40B4-BE49-F238E27FC236}">
                <a16:creationId xmlns:a16="http://schemas.microsoft.com/office/drawing/2014/main" id="{FAB17E6B-2EEF-40EA-B813-02B1CF9DFE0C}"/>
              </a:ext>
            </a:extLst>
          </p:cNvPr>
          <p:cNvSpPr txBox="1"/>
          <p:nvPr/>
        </p:nvSpPr>
        <p:spPr>
          <a:xfrm>
            <a:off x="9543217" y="228735"/>
            <a:ext cx="3087370" cy="789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1D563E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Etape </a:t>
            </a:r>
            <a: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DECOUVRIR</a:t>
            </a:r>
            <a:b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Outil</a:t>
            </a:r>
            <a:r>
              <a:rPr lang="fr-FR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fr-FR" sz="1600" dirty="0">
                <a:solidFill>
                  <a:srgbClr val="000000"/>
                </a:solidFill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n°2 : Etiquettes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2040304" y="4569692"/>
            <a:ext cx="4361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Illustrations © lapetitesboite-communication.fr </a:t>
            </a:r>
            <a:r>
              <a:rPr lang="fr-FR" sz="800" dirty="0" smtClean="0"/>
              <a:t>2021 </a:t>
            </a:r>
            <a:r>
              <a:rPr lang="fr-FR" sz="800" dirty="0"/>
              <a:t>- Conception © Fondation JDB 2024</a:t>
            </a:r>
          </a:p>
        </p:txBody>
      </p:sp>
      <p:pic>
        <p:nvPicPr>
          <p:cNvPr id="20" name="Image 19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" y="414752"/>
            <a:ext cx="1701165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EF58663-9ACA-49C3-8040-444054E9CB6B}"/>
              </a:ext>
            </a:extLst>
          </p:cNvPr>
          <p:cNvGrpSpPr/>
          <p:nvPr/>
        </p:nvGrpSpPr>
        <p:grpSpPr>
          <a:xfrm>
            <a:off x="3587045" y="1326961"/>
            <a:ext cx="8571346" cy="5555834"/>
            <a:chOff x="3620654" y="736901"/>
            <a:chExt cx="8571346" cy="555583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B1EB7FB-CB30-4276-90D9-DE36D13EC121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850" r="-2017" b="4391"/>
            <a:stretch/>
          </p:blipFill>
          <p:spPr bwMode="auto">
            <a:xfrm>
              <a:off x="3620654" y="736901"/>
              <a:ext cx="8571346" cy="5555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1546DCEA-DA18-456E-A50B-8108AE869703}"/>
                </a:ext>
              </a:extLst>
            </p:cNvPr>
            <p:cNvSpPr txBox="1"/>
            <p:nvPr/>
          </p:nvSpPr>
          <p:spPr>
            <a:xfrm>
              <a:off x="6378742" y="2003318"/>
              <a:ext cx="1658170" cy="37948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BANANE</a:t>
              </a:r>
            </a:p>
          </p:txBody>
        </p:sp>
        <p:sp>
          <p:nvSpPr>
            <p:cNvPr id="5" name="Zone de texte 3">
              <a:extLst>
                <a:ext uri="{FF2B5EF4-FFF2-40B4-BE49-F238E27FC236}">
                  <a16:creationId xmlns:a16="http://schemas.microsoft.com/office/drawing/2014/main" id="{FAED1076-6959-4096-904F-A3F2374F242F}"/>
                </a:ext>
              </a:extLst>
            </p:cNvPr>
            <p:cNvSpPr txBox="1"/>
            <p:nvPr/>
          </p:nvSpPr>
          <p:spPr>
            <a:xfrm>
              <a:off x="6338605" y="3344671"/>
              <a:ext cx="3720760" cy="40488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GUADELOUPE/ MARTINIQUE</a:t>
              </a:r>
            </a:p>
          </p:txBody>
        </p:sp>
        <p:sp>
          <p:nvSpPr>
            <p:cNvPr id="6" name="Zone de texte 4">
              <a:extLst>
                <a:ext uri="{FF2B5EF4-FFF2-40B4-BE49-F238E27FC236}">
                  <a16:creationId xmlns:a16="http://schemas.microsoft.com/office/drawing/2014/main" id="{28CFF492-A669-44E2-87DE-B5871ACFF637}"/>
                </a:ext>
              </a:extLst>
            </p:cNvPr>
            <p:cNvSpPr txBox="1"/>
            <p:nvPr/>
          </p:nvSpPr>
          <p:spPr>
            <a:xfrm>
              <a:off x="9591362" y="3719944"/>
              <a:ext cx="1336434" cy="3712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FRUITS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09A4052A-01F5-46D0-AC54-4FE3BDA01CFF}"/>
              </a:ext>
            </a:extLst>
          </p:cNvPr>
          <p:cNvGrpSpPr/>
          <p:nvPr/>
        </p:nvGrpSpPr>
        <p:grpSpPr>
          <a:xfrm>
            <a:off x="0" y="-11663"/>
            <a:ext cx="12192000" cy="2036470"/>
            <a:chOff x="0" y="-11663"/>
            <a:chExt cx="12192000" cy="203647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9460DC7-7AF9-427D-8518-86B3FDD85171}"/>
                </a:ext>
              </a:extLst>
            </p:cNvPr>
            <p:cNvGrpSpPr/>
            <p:nvPr/>
          </p:nvGrpSpPr>
          <p:grpSpPr>
            <a:xfrm>
              <a:off x="0" y="-10545"/>
              <a:ext cx="12192000" cy="1247489"/>
              <a:chOff x="0" y="-10545"/>
              <a:chExt cx="12192000" cy="12474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CAA74F-E254-4A23-A83F-3C85CB4F2115}"/>
                  </a:ext>
                </a:extLst>
              </p:cNvPr>
              <p:cNvSpPr/>
              <p:nvPr/>
            </p:nvSpPr>
            <p:spPr>
              <a:xfrm>
                <a:off x="0" y="-10545"/>
                <a:ext cx="12192000" cy="940306"/>
              </a:xfrm>
              <a:prstGeom prst="rect">
                <a:avLst/>
              </a:prstGeom>
              <a:solidFill>
                <a:srgbClr val="F49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A1DD0D49-64F1-4C74-A416-1CC739490495}"/>
                  </a:ext>
                </a:extLst>
              </p:cNvPr>
              <p:cNvGrpSpPr/>
              <p:nvPr/>
            </p:nvGrpSpPr>
            <p:grpSpPr>
              <a:xfrm>
                <a:off x="849641" y="91576"/>
                <a:ext cx="11197694" cy="1145368"/>
                <a:chOff x="849641" y="91576"/>
                <a:chExt cx="11197694" cy="1145368"/>
              </a:xfrm>
            </p:grpSpPr>
            <p:sp>
              <p:nvSpPr>
                <p:cNvPr id="14" name="Zone de texte 25">
                  <a:extLst>
                    <a:ext uri="{FF2B5EF4-FFF2-40B4-BE49-F238E27FC236}">
                      <a16:creationId xmlns:a16="http://schemas.microsoft.com/office/drawing/2014/main" id="{0EA5EF1F-DE6D-4675-A114-E98C8EF67F8D}"/>
                    </a:ext>
                  </a:extLst>
                </p:cNvPr>
                <p:cNvSpPr txBox="1"/>
                <p:nvPr/>
              </p:nvSpPr>
              <p:spPr>
                <a:xfrm>
                  <a:off x="849641" y="309844"/>
                  <a:ext cx="10713720" cy="9271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solidFill>
                        <a:srgbClr val="FFFFFF"/>
                      </a:solidFill>
                      <a:latin typeface="MrBubbleFont" panose="000004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Étiquettes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60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6CEFC063-CBE4-400F-A7F5-9741D04DDB42}"/>
                    </a:ext>
                  </a:extLst>
                </p:cNvPr>
                <p:cNvGrpSpPr/>
                <p:nvPr/>
              </p:nvGrpSpPr>
              <p:grpSpPr>
                <a:xfrm>
                  <a:off x="11288510" y="91576"/>
                  <a:ext cx="758825" cy="724535"/>
                  <a:chOff x="11288510" y="91576"/>
                  <a:chExt cx="758825" cy="724535"/>
                </a:xfrm>
              </p:grpSpPr>
              <p:sp>
                <p:nvSpPr>
                  <p:cNvPr id="16" name="Ellipse 15">
                    <a:extLst>
                      <a:ext uri="{FF2B5EF4-FFF2-40B4-BE49-F238E27FC236}">
                        <a16:creationId xmlns:a16="http://schemas.microsoft.com/office/drawing/2014/main" id="{5DD15F67-B9F1-44DC-803A-A4FD21642375}"/>
                      </a:ext>
                    </a:extLst>
                  </p:cNvPr>
                  <p:cNvSpPr/>
                  <p:nvPr/>
                </p:nvSpPr>
                <p:spPr>
                  <a:xfrm>
                    <a:off x="11288510" y="91576"/>
                    <a:ext cx="758825" cy="724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pic>
                <p:nvPicPr>
                  <p:cNvPr id="17" name="Image 16">
                    <a:extLst>
                      <a:ext uri="{FF2B5EF4-FFF2-40B4-BE49-F238E27FC236}">
                        <a16:creationId xmlns:a16="http://schemas.microsoft.com/office/drawing/2014/main" id="{6A01B44E-7A10-44AA-9166-A13B8BA8B7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BF7D2"/>
                      </a:clrFrom>
                      <a:clrTo>
                        <a:srgbClr val="FBF7D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9"/>
                  <a:stretch/>
                </p:blipFill>
                <p:spPr bwMode="auto">
                  <a:xfrm>
                    <a:off x="11353280" y="136026"/>
                    <a:ext cx="631825" cy="615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  <p:sp>
          <p:nvSpPr>
            <p:cNvPr id="9" name="Zone de texte 2">
              <a:extLst>
                <a:ext uri="{FF2B5EF4-FFF2-40B4-BE49-F238E27FC236}">
                  <a16:creationId xmlns:a16="http://schemas.microsoft.com/office/drawing/2014/main" id="{1968C79B-23AB-4F57-B625-DEB1749F588F}"/>
                </a:ext>
              </a:extLst>
            </p:cNvPr>
            <p:cNvSpPr txBox="1"/>
            <p:nvPr/>
          </p:nvSpPr>
          <p:spPr>
            <a:xfrm>
              <a:off x="820648" y="-11663"/>
              <a:ext cx="1847760" cy="203647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7004000F-9C1D-46B9-8848-4AD409D1DB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5" y="2730043"/>
            <a:ext cx="2386584" cy="4395216"/>
          </a:xfrm>
          <a:prstGeom prst="rect">
            <a:avLst/>
          </a:prstGeom>
        </p:spPr>
      </p:pic>
      <p:sp>
        <p:nvSpPr>
          <p:cNvPr id="19" name="Zone de texte 505">
            <a:extLst>
              <a:ext uri="{FF2B5EF4-FFF2-40B4-BE49-F238E27FC236}">
                <a16:creationId xmlns:a16="http://schemas.microsoft.com/office/drawing/2014/main" id="{FAB17E6B-2EEF-40EA-B813-02B1CF9DFE0C}"/>
              </a:ext>
            </a:extLst>
          </p:cNvPr>
          <p:cNvSpPr txBox="1"/>
          <p:nvPr/>
        </p:nvSpPr>
        <p:spPr>
          <a:xfrm>
            <a:off x="9346617" y="216632"/>
            <a:ext cx="3087370" cy="789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1D563E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Etape </a:t>
            </a:r>
            <a: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DECOUVRIR</a:t>
            </a:r>
            <a:b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Outil</a:t>
            </a:r>
            <a:r>
              <a:rPr lang="fr-FR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fr-FR" sz="1600" dirty="0">
                <a:solidFill>
                  <a:srgbClr val="000000"/>
                </a:solidFill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n°2 : Etiquettes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2040304" y="4569692"/>
            <a:ext cx="4361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Illustrations © lapetitesboite-communication.fr </a:t>
            </a:r>
            <a:r>
              <a:rPr lang="fr-FR" sz="800" dirty="0" smtClean="0"/>
              <a:t>2021 </a:t>
            </a:r>
            <a:r>
              <a:rPr lang="fr-FR" sz="800" dirty="0"/>
              <a:t>- Conception © Fondation JDB 2024</a:t>
            </a:r>
          </a:p>
        </p:txBody>
      </p:sp>
      <p:pic>
        <p:nvPicPr>
          <p:cNvPr id="20" name="Image 19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" y="309844"/>
            <a:ext cx="1701165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B839C16-5606-4CC2-8430-5B57908F31D4}"/>
              </a:ext>
            </a:extLst>
          </p:cNvPr>
          <p:cNvGrpSpPr/>
          <p:nvPr/>
        </p:nvGrpSpPr>
        <p:grpSpPr>
          <a:xfrm>
            <a:off x="3620654" y="1302166"/>
            <a:ext cx="8571346" cy="5555834"/>
            <a:chOff x="3620654" y="736901"/>
            <a:chExt cx="8571346" cy="555583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54DAE10-E086-493D-90F6-A089E0BA425C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850" r="-2017" b="4391"/>
            <a:stretch/>
          </p:blipFill>
          <p:spPr bwMode="auto">
            <a:xfrm>
              <a:off x="3620654" y="736901"/>
              <a:ext cx="8571346" cy="5555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FB41C965-8F3C-47AA-A381-ED40CD75FC0B}"/>
                </a:ext>
              </a:extLst>
            </p:cNvPr>
            <p:cNvSpPr txBox="1"/>
            <p:nvPr/>
          </p:nvSpPr>
          <p:spPr>
            <a:xfrm>
              <a:off x="6378742" y="2003318"/>
              <a:ext cx="1658170" cy="37948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POMME</a:t>
              </a:r>
            </a:p>
          </p:txBody>
        </p:sp>
        <p:sp>
          <p:nvSpPr>
            <p:cNvPr id="5" name="Zone de texte 3">
              <a:extLst>
                <a:ext uri="{FF2B5EF4-FFF2-40B4-BE49-F238E27FC236}">
                  <a16:creationId xmlns:a16="http://schemas.microsoft.com/office/drawing/2014/main" id="{3034552F-DFC2-484E-A14B-6C9E6D5612CF}"/>
                </a:ext>
              </a:extLst>
            </p:cNvPr>
            <p:cNvSpPr txBox="1"/>
            <p:nvPr/>
          </p:nvSpPr>
          <p:spPr>
            <a:xfrm>
              <a:off x="6671116" y="3300719"/>
              <a:ext cx="3720760" cy="40488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FRANCE</a:t>
              </a:r>
            </a:p>
          </p:txBody>
        </p:sp>
        <p:sp>
          <p:nvSpPr>
            <p:cNvPr id="6" name="Zone de texte 4">
              <a:extLst>
                <a:ext uri="{FF2B5EF4-FFF2-40B4-BE49-F238E27FC236}">
                  <a16:creationId xmlns:a16="http://schemas.microsoft.com/office/drawing/2014/main" id="{240A4F77-D1B5-401E-9F69-BEDCDE913D7C}"/>
                </a:ext>
              </a:extLst>
            </p:cNvPr>
            <p:cNvSpPr txBox="1"/>
            <p:nvPr/>
          </p:nvSpPr>
          <p:spPr>
            <a:xfrm>
              <a:off x="9591362" y="3719944"/>
              <a:ext cx="1336434" cy="3712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FRUITS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342189EC-D9D5-40DB-996A-E5241D29873E}"/>
              </a:ext>
            </a:extLst>
          </p:cNvPr>
          <p:cNvGrpSpPr/>
          <p:nvPr/>
        </p:nvGrpSpPr>
        <p:grpSpPr>
          <a:xfrm>
            <a:off x="32560" y="22795"/>
            <a:ext cx="12192000" cy="2036470"/>
            <a:chOff x="0" y="-11663"/>
            <a:chExt cx="12192000" cy="203647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C8103E5D-99C9-4595-8AFE-2655368B6758}"/>
                </a:ext>
              </a:extLst>
            </p:cNvPr>
            <p:cNvGrpSpPr/>
            <p:nvPr/>
          </p:nvGrpSpPr>
          <p:grpSpPr>
            <a:xfrm>
              <a:off x="0" y="-10545"/>
              <a:ext cx="12192000" cy="1247489"/>
              <a:chOff x="0" y="-10545"/>
              <a:chExt cx="12192000" cy="124748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8B149C0-8D99-4AD4-8028-015C5AACC773}"/>
                  </a:ext>
                </a:extLst>
              </p:cNvPr>
              <p:cNvSpPr/>
              <p:nvPr/>
            </p:nvSpPr>
            <p:spPr>
              <a:xfrm>
                <a:off x="0" y="-10545"/>
                <a:ext cx="12192000" cy="940306"/>
              </a:xfrm>
              <a:prstGeom prst="rect">
                <a:avLst/>
              </a:prstGeom>
              <a:solidFill>
                <a:srgbClr val="F49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EF535BEA-892B-4709-B284-056B3DD97E1F}"/>
                  </a:ext>
                </a:extLst>
              </p:cNvPr>
              <p:cNvGrpSpPr/>
              <p:nvPr/>
            </p:nvGrpSpPr>
            <p:grpSpPr>
              <a:xfrm>
                <a:off x="849641" y="91576"/>
                <a:ext cx="11197694" cy="1145368"/>
                <a:chOff x="849641" y="91576"/>
                <a:chExt cx="11197694" cy="1145368"/>
              </a:xfrm>
            </p:grpSpPr>
            <p:sp>
              <p:nvSpPr>
                <p:cNvPr id="15" name="Zone de texte 25">
                  <a:extLst>
                    <a:ext uri="{FF2B5EF4-FFF2-40B4-BE49-F238E27FC236}">
                      <a16:creationId xmlns:a16="http://schemas.microsoft.com/office/drawing/2014/main" id="{E5CCFFA0-9DA8-489B-9F47-0CB077795B93}"/>
                    </a:ext>
                  </a:extLst>
                </p:cNvPr>
                <p:cNvSpPr txBox="1"/>
                <p:nvPr/>
              </p:nvSpPr>
              <p:spPr>
                <a:xfrm>
                  <a:off x="849641" y="309844"/>
                  <a:ext cx="10713720" cy="9271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solidFill>
                        <a:srgbClr val="FFFFFF"/>
                      </a:solidFill>
                      <a:latin typeface="MrBubbleFont" panose="000004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Étiquettes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60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6" name="Groupe 15">
                  <a:extLst>
                    <a:ext uri="{FF2B5EF4-FFF2-40B4-BE49-F238E27FC236}">
                      <a16:creationId xmlns:a16="http://schemas.microsoft.com/office/drawing/2014/main" id="{C15EBFBB-7968-49EF-986C-6F13E8F523E0}"/>
                    </a:ext>
                  </a:extLst>
                </p:cNvPr>
                <p:cNvGrpSpPr/>
                <p:nvPr/>
              </p:nvGrpSpPr>
              <p:grpSpPr>
                <a:xfrm>
                  <a:off x="11288510" y="91576"/>
                  <a:ext cx="758825" cy="724535"/>
                  <a:chOff x="11288510" y="91576"/>
                  <a:chExt cx="758825" cy="724535"/>
                </a:xfrm>
              </p:grpSpPr>
              <p:sp>
                <p:nvSpPr>
                  <p:cNvPr id="17" name="Ellipse 16">
                    <a:extLst>
                      <a:ext uri="{FF2B5EF4-FFF2-40B4-BE49-F238E27FC236}">
                        <a16:creationId xmlns:a16="http://schemas.microsoft.com/office/drawing/2014/main" id="{7C5AFDA4-F5A4-4CA7-B3A1-582071A9C042}"/>
                      </a:ext>
                    </a:extLst>
                  </p:cNvPr>
                  <p:cNvSpPr/>
                  <p:nvPr/>
                </p:nvSpPr>
                <p:spPr>
                  <a:xfrm>
                    <a:off x="11288510" y="91576"/>
                    <a:ext cx="758825" cy="724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pic>
                <p:nvPicPr>
                  <p:cNvPr id="18" name="Image 17">
                    <a:extLst>
                      <a:ext uri="{FF2B5EF4-FFF2-40B4-BE49-F238E27FC236}">
                        <a16:creationId xmlns:a16="http://schemas.microsoft.com/office/drawing/2014/main" id="{13489DD6-1687-4C29-80C3-C37813EC42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BF7D2"/>
                      </a:clrFrom>
                      <a:clrTo>
                        <a:srgbClr val="FBF7D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9"/>
                  <a:stretch/>
                </p:blipFill>
                <p:spPr bwMode="auto">
                  <a:xfrm>
                    <a:off x="11353280" y="136026"/>
                    <a:ext cx="631825" cy="615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  <p:sp>
          <p:nvSpPr>
            <p:cNvPr id="10" name="Zone de texte 2">
              <a:extLst>
                <a:ext uri="{FF2B5EF4-FFF2-40B4-BE49-F238E27FC236}">
                  <a16:creationId xmlns:a16="http://schemas.microsoft.com/office/drawing/2014/main" id="{E80D1D24-DC5D-4B83-8DD6-81BBD5BAA875}"/>
                </a:ext>
              </a:extLst>
            </p:cNvPr>
            <p:cNvSpPr txBox="1"/>
            <p:nvPr/>
          </p:nvSpPr>
          <p:spPr>
            <a:xfrm>
              <a:off x="820648" y="-11663"/>
              <a:ext cx="1847760" cy="203647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6F4F4DB4-CAD6-45EF-85DD-8824A03506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5" y="2730043"/>
            <a:ext cx="2386584" cy="4395216"/>
          </a:xfrm>
          <a:prstGeom prst="rect">
            <a:avLst/>
          </a:prstGeom>
        </p:spPr>
      </p:pic>
      <p:sp>
        <p:nvSpPr>
          <p:cNvPr id="20" name="Zone de texte 505">
            <a:extLst>
              <a:ext uri="{FF2B5EF4-FFF2-40B4-BE49-F238E27FC236}">
                <a16:creationId xmlns:a16="http://schemas.microsoft.com/office/drawing/2014/main" id="{FAB17E6B-2EEF-40EA-B813-02B1CF9DFE0C}"/>
              </a:ext>
            </a:extLst>
          </p:cNvPr>
          <p:cNvSpPr txBox="1"/>
          <p:nvPr/>
        </p:nvSpPr>
        <p:spPr>
          <a:xfrm>
            <a:off x="9315502" y="233240"/>
            <a:ext cx="3087370" cy="789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1D563E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Etape </a:t>
            </a:r>
            <a: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DECOUVRIR</a:t>
            </a:r>
            <a:b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Outil</a:t>
            </a:r>
            <a:r>
              <a:rPr lang="fr-FR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fr-FR" sz="1600" dirty="0">
                <a:solidFill>
                  <a:srgbClr val="000000"/>
                </a:solidFill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n°2 : Etiquettes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-2040304" y="4569692"/>
            <a:ext cx="4361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Illustrations © lapetitesboite-communication.fr </a:t>
            </a:r>
            <a:r>
              <a:rPr lang="fr-FR" sz="800" dirty="0" smtClean="0"/>
              <a:t>2021 </a:t>
            </a:r>
            <a:r>
              <a:rPr lang="fr-FR" sz="800" dirty="0"/>
              <a:t>- Conception © Fondation JDB 2024</a:t>
            </a:r>
          </a:p>
        </p:txBody>
      </p:sp>
      <p:pic>
        <p:nvPicPr>
          <p:cNvPr id="21" name="Image 2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05" y="344302"/>
            <a:ext cx="1701165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1CAA080-C771-49D6-96CF-60C2D7F71C2F}"/>
              </a:ext>
            </a:extLst>
          </p:cNvPr>
          <p:cNvGrpSpPr/>
          <p:nvPr/>
        </p:nvGrpSpPr>
        <p:grpSpPr>
          <a:xfrm>
            <a:off x="3620654" y="1302166"/>
            <a:ext cx="8571346" cy="5555834"/>
            <a:chOff x="3620654" y="736901"/>
            <a:chExt cx="8571346" cy="555583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27ECFC8-5690-4177-B77A-37E1CE53DB36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850" r="-2017" b="4391"/>
            <a:stretch/>
          </p:blipFill>
          <p:spPr bwMode="auto">
            <a:xfrm>
              <a:off x="3620654" y="736901"/>
              <a:ext cx="8571346" cy="5555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A409466C-A9C3-4B6B-B1ED-9A5282C61F54}"/>
                </a:ext>
              </a:extLst>
            </p:cNvPr>
            <p:cNvSpPr txBox="1"/>
            <p:nvPr/>
          </p:nvSpPr>
          <p:spPr>
            <a:xfrm>
              <a:off x="6378742" y="2003318"/>
              <a:ext cx="1658170" cy="37948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ASPERGES</a:t>
              </a:r>
            </a:p>
          </p:txBody>
        </p:sp>
        <p:sp>
          <p:nvSpPr>
            <p:cNvPr id="5" name="Zone de texte 3">
              <a:extLst>
                <a:ext uri="{FF2B5EF4-FFF2-40B4-BE49-F238E27FC236}">
                  <a16:creationId xmlns:a16="http://schemas.microsoft.com/office/drawing/2014/main" id="{34189B1B-7A24-4927-9A86-FE8BCD2917FA}"/>
                </a:ext>
              </a:extLst>
            </p:cNvPr>
            <p:cNvSpPr txBox="1"/>
            <p:nvPr/>
          </p:nvSpPr>
          <p:spPr>
            <a:xfrm>
              <a:off x="6671116" y="3300719"/>
              <a:ext cx="3720760" cy="40488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ESPAGNE</a:t>
              </a:r>
              <a:endPara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Zone de texte 4">
              <a:extLst>
                <a:ext uri="{FF2B5EF4-FFF2-40B4-BE49-F238E27FC236}">
                  <a16:creationId xmlns:a16="http://schemas.microsoft.com/office/drawing/2014/main" id="{9FCDF8E0-5101-450C-B74C-3BB5483346DE}"/>
                </a:ext>
              </a:extLst>
            </p:cNvPr>
            <p:cNvSpPr txBox="1"/>
            <p:nvPr/>
          </p:nvSpPr>
          <p:spPr>
            <a:xfrm>
              <a:off x="9591362" y="3719944"/>
              <a:ext cx="1336434" cy="3712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LEGUMES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EA7B73F7-85B3-4946-AF86-643500AE1A47}"/>
              </a:ext>
            </a:extLst>
          </p:cNvPr>
          <p:cNvGrpSpPr/>
          <p:nvPr/>
        </p:nvGrpSpPr>
        <p:grpSpPr>
          <a:xfrm>
            <a:off x="0" y="-11663"/>
            <a:ext cx="12192000" cy="2036470"/>
            <a:chOff x="0" y="-11663"/>
            <a:chExt cx="12192000" cy="203647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B7F7F39C-C8AB-4964-9EA4-274D57A36E65}"/>
                </a:ext>
              </a:extLst>
            </p:cNvPr>
            <p:cNvGrpSpPr/>
            <p:nvPr/>
          </p:nvGrpSpPr>
          <p:grpSpPr>
            <a:xfrm>
              <a:off x="0" y="-10545"/>
              <a:ext cx="12192000" cy="1247489"/>
              <a:chOff x="0" y="-10545"/>
              <a:chExt cx="12192000" cy="12474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CA5BE1-70FE-4029-806C-FEC5F48698EE}"/>
                  </a:ext>
                </a:extLst>
              </p:cNvPr>
              <p:cNvSpPr/>
              <p:nvPr/>
            </p:nvSpPr>
            <p:spPr>
              <a:xfrm>
                <a:off x="0" y="-10545"/>
                <a:ext cx="12192000" cy="940306"/>
              </a:xfrm>
              <a:prstGeom prst="rect">
                <a:avLst/>
              </a:prstGeom>
              <a:solidFill>
                <a:srgbClr val="F49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CC111F88-FE5B-43D8-9D6B-96682896F020}"/>
                  </a:ext>
                </a:extLst>
              </p:cNvPr>
              <p:cNvGrpSpPr/>
              <p:nvPr/>
            </p:nvGrpSpPr>
            <p:grpSpPr>
              <a:xfrm>
                <a:off x="849641" y="91576"/>
                <a:ext cx="11197694" cy="1145368"/>
                <a:chOff x="849641" y="91576"/>
                <a:chExt cx="11197694" cy="1145368"/>
              </a:xfrm>
            </p:grpSpPr>
            <p:sp>
              <p:nvSpPr>
                <p:cNvPr id="14" name="Zone de texte 25">
                  <a:extLst>
                    <a:ext uri="{FF2B5EF4-FFF2-40B4-BE49-F238E27FC236}">
                      <a16:creationId xmlns:a16="http://schemas.microsoft.com/office/drawing/2014/main" id="{59B75399-7212-43B3-975D-BEC98418C81F}"/>
                    </a:ext>
                  </a:extLst>
                </p:cNvPr>
                <p:cNvSpPr txBox="1"/>
                <p:nvPr/>
              </p:nvSpPr>
              <p:spPr>
                <a:xfrm>
                  <a:off x="849641" y="309844"/>
                  <a:ext cx="10713720" cy="9271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solidFill>
                        <a:srgbClr val="FFFFFF"/>
                      </a:solidFill>
                      <a:latin typeface="MrBubbleFont" panose="000004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Étiquettes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60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4BE241D2-09A1-48D6-9F3E-D7D264001C1F}"/>
                    </a:ext>
                  </a:extLst>
                </p:cNvPr>
                <p:cNvGrpSpPr/>
                <p:nvPr/>
              </p:nvGrpSpPr>
              <p:grpSpPr>
                <a:xfrm>
                  <a:off x="11288510" y="91576"/>
                  <a:ext cx="758825" cy="724535"/>
                  <a:chOff x="11288510" y="91576"/>
                  <a:chExt cx="758825" cy="724535"/>
                </a:xfrm>
              </p:grpSpPr>
              <p:sp>
                <p:nvSpPr>
                  <p:cNvPr id="16" name="Ellipse 15">
                    <a:extLst>
                      <a:ext uri="{FF2B5EF4-FFF2-40B4-BE49-F238E27FC236}">
                        <a16:creationId xmlns:a16="http://schemas.microsoft.com/office/drawing/2014/main" id="{CB0AFD4D-CAAE-4A18-9669-C238B35C80E7}"/>
                      </a:ext>
                    </a:extLst>
                  </p:cNvPr>
                  <p:cNvSpPr/>
                  <p:nvPr/>
                </p:nvSpPr>
                <p:spPr>
                  <a:xfrm>
                    <a:off x="11288510" y="91576"/>
                    <a:ext cx="758825" cy="724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pic>
                <p:nvPicPr>
                  <p:cNvPr id="17" name="Image 16">
                    <a:extLst>
                      <a:ext uri="{FF2B5EF4-FFF2-40B4-BE49-F238E27FC236}">
                        <a16:creationId xmlns:a16="http://schemas.microsoft.com/office/drawing/2014/main" id="{117A243E-4DBD-42E2-8501-AF708F9D19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BF7D2"/>
                      </a:clrFrom>
                      <a:clrTo>
                        <a:srgbClr val="FBF7D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9"/>
                  <a:stretch/>
                </p:blipFill>
                <p:spPr bwMode="auto">
                  <a:xfrm>
                    <a:off x="11353280" y="136026"/>
                    <a:ext cx="631825" cy="615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  <p:sp>
          <p:nvSpPr>
            <p:cNvPr id="9" name="Zone de texte 2">
              <a:extLst>
                <a:ext uri="{FF2B5EF4-FFF2-40B4-BE49-F238E27FC236}">
                  <a16:creationId xmlns:a16="http://schemas.microsoft.com/office/drawing/2014/main" id="{452BF223-DB9F-4324-B85A-9DCB7457C31D}"/>
                </a:ext>
              </a:extLst>
            </p:cNvPr>
            <p:cNvSpPr txBox="1"/>
            <p:nvPr/>
          </p:nvSpPr>
          <p:spPr>
            <a:xfrm>
              <a:off x="820648" y="-11663"/>
              <a:ext cx="1847760" cy="203647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131B69DF-AAAC-4651-8852-3DAE105F723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5" y="2730043"/>
            <a:ext cx="2386584" cy="4395216"/>
          </a:xfrm>
          <a:prstGeom prst="rect">
            <a:avLst/>
          </a:prstGeom>
        </p:spPr>
      </p:pic>
      <p:sp>
        <p:nvSpPr>
          <p:cNvPr id="19" name="Zone de texte 505">
            <a:extLst>
              <a:ext uri="{FF2B5EF4-FFF2-40B4-BE49-F238E27FC236}">
                <a16:creationId xmlns:a16="http://schemas.microsoft.com/office/drawing/2014/main" id="{FAB17E6B-2EEF-40EA-B813-02B1CF9DFE0C}"/>
              </a:ext>
            </a:extLst>
          </p:cNvPr>
          <p:cNvSpPr txBox="1"/>
          <p:nvPr/>
        </p:nvSpPr>
        <p:spPr>
          <a:xfrm>
            <a:off x="9543217" y="228735"/>
            <a:ext cx="3087370" cy="789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1D563E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Etape </a:t>
            </a:r>
            <a: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DECOUVRIR</a:t>
            </a:r>
            <a:b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Outil</a:t>
            </a:r>
            <a:r>
              <a:rPr lang="fr-FR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fr-FR" sz="1600" dirty="0">
                <a:solidFill>
                  <a:srgbClr val="000000"/>
                </a:solidFill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n°2 : Etiquettes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2040304" y="4569692"/>
            <a:ext cx="4361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Illustrations © lapetitesboite-communication.fr </a:t>
            </a:r>
            <a:r>
              <a:rPr lang="fr-FR" sz="800" dirty="0" smtClean="0"/>
              <a:t>2021 </a:t>
            </a:r>
            <a:r>
              <a:rPr lang="fr-FR" sz="800" dirty="0"/>
              <a:t>- Conception © Fondation JDB 2024</a:t>
            </a:r>
          </a:p>
        </p:txBody>
      </p:sp>
      <p:pic>
        <p:nvPicPr>
          <p:cNvPr id="20" name="Image 19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" y="293804"/>
            <a:ext cx="1701165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D17DF6F-3422-4780-B2FB-E32AC942BD39}"/>
              </a:ext>
            </a:extLst>
          </p:cNvPr>
          <p:cNvGrpSpPr/>
          <p:nvPr/>
        </p:nvGrpSpPr>
        <p:grpSpPr>
          <a:xfrm>
            <a:off x="3620654" y="1302166"/>
            <a:ext cx="8571346" cy="5555834"/>
            <a:chOff x="3620654" y="736901"/>
            <a:chExt cx="8571346" cy="555583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B4B481E-935D-4874-A1C4-6AC2DE6DBB3E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850" r="-2017" b="4391"/>
            <a:stretch/>
          </p:blipFill>
          <p:spPr bwMode="auto">
            <a:xfrm>
              <a:off x="3620654" y="736901"/>
              <a:ext cx="8571346" cy="5555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3E45BF3C-1A89-4AF9-B2F0-01F5F2CE943E}"/>
                </a:ext>
              </a:extLst>
            </p:cNvPr>
            <p:cNvSpPr txBox="1"/>
            <p:nvPr/>
          </p:nvSpPr>
          <p:spPr>
            <a:xfrm>
              <a:off x="6378741" y="2003317"/>
              <a:ext cx="2382873" cy="42343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POMME DE TERRE</a:t>
              </a:r>
              <a:endPara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Zone de texte 3">
              <a:extLst>
                <a:ext uri="{FF2B5EF4-FFF2-40B4-BE49-F238E27FC236}">
                  <a16:creationId xmlns:a16="http://schemas.microsoft.com/office/drawing/2014/main" id="{3212419D-8019-4DA7-9412-1F2015FD0475}"/>
                </a:ext>
              </a:extLst>
            </p:cNvPr>
            <p:cNvSpPr txBox="1"/>
            <p:nvPr/>
          </p:nvSpPr>
          <p:spPr>
            <a:xfrm>
              <a:off x="6538116" y="3300719"/>
              <a:ext cx="1336434" cy="4192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FRANCE</a:t>
              </a:r>
              <a:endPara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Zone de texte 4">
              <a:extLst>
                <a:ext uri="{FF2B5EF4-FFF2-40B4-BE49-F238E27FC236}">
                  <a16:creationId xmlns:a16="http://schemas.microsoft.com/office/drawing/2014/main" id="{2B74F379-2FB1-4BFB-B1D4-E9E36D54A772}"/>
                </a:ext>
              </a:extLst>
            </p:cNvPr>
            <p:cNvSpPr txBox="1"/>
            <p:nvPr/>
          </p:nvSpPr>
          <p:spPr>
            <a:xfrm>
              <a:off x="9591362" y="3719944"/>
              <a:ext cx="1336434" cy="4192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FECULENTS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A198D6C-DBB1-4D32-87F9-950FE960A3CB}"/>
              </a:ext>
            </a:extLst>
          </p:cNvPr>
          <p:cNvGrpSpPr/>
          <p:nvPr/>
        </p:nvGrpSpPr>
        <p:grpSpPr>
          <a:xfrm>
            <a:off x="0" y="-11663"/>
            <a:ext cx="12192000" cy="2036470"/>
            <a:chOff x="0" y="-11663"/>
            <a:chExt cx="12192000" cy="203647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81B7029-BF76-4F27-9B4B-CFFA67C21C61}"/>
                </a:ext>
              </a:extLst>
            </p:cNvPr>
            <p:cNvGrpSpPr/>
            <p:nvPr/>
          </p:nvGrpSpPr>
          <p:grpSpPr>
            <a:xfrm>
              <a:off x="0" y="-10545"/>
              <a:ext cx="12192000" cy="1247489"/>
              <a:chOff x="0" y="-10545"/>
              <a:chExt cx="12192000" cy="124748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242BF43-8BBC-4F27-8E90-4A01F4E0D0FB}"/>
                  </a:ext>
                </a:extLst>
              </p:cNvPr>
              <p:cNvSpPr/>
              <p:nvPr/>
            </p:nvSpPr>
            <p:spPr>
              <a:xfrm>
                <a:off x="0" y="-10545"/>
                <a:ext cx="12192000" cy="940306"/>
              </a:xfrm>
              <a:prstGeom prst="rect">
                <a:avLst/>
              </a:prstGeom>
              <a:solidFill>
                <a:srgbClr val="F49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6DEA05F8-E67E-4527-AE25-DE56BAE31984}"/>
                  </a:ext>
                </a:extLst>
              </p:cNvPr>
              <p:cNvGrpSpPr/>
              <p:nvPr/>
            </p:nvGrpSpPr>
            <p:grpSpPr>
              <a:xfrm>
                <a:off x="849641" y="91576"/>
                <a:ext cx="11197694" cy="1145368"/>
                <a:chOff x="849641" y="91576"/>
                <a:chExt cx="11197694" cy="1145368"/>
              </a:xfrm>
            </p:grpSpPr>
            <p:sp>
              <p:nvSpPr>
                <p:cNvPr id="15" name="Zone de texte 25">
                  <a:extLst>
                    <a:ext uri="{FF2B5EF4-FFF2-40B4-BE49-F238E27FC236}">
                      <a16:creationId xmlns:a16="http://schemas.microsoft.com/office/drawing/2014/main" id="{D2C17513-F016-4057-95D7-8F5CB8ACDBC7}"/>
                    </a:ext>
                  </a:extLst>
                </p:cNvPr>
                <p:cNvSpPr txBox="1"/>
                <p:nvPr/>
              </p:nvSpPr>
              <p:spPr>
                <a:xfrm>
                  <a:off x="849641" y="309844"/>
                  <a:ext cx="10713720" cy="9271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solidFill>
                        <a:srgbClr val="FFFFFF"/>
                      </a:solidFill>
                      <a:latin typeface="MrBubbleFont" panose="000004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Étiquettes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60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6" name="Groupe 15">
                  <a:extLst>
                    <a:ext uri="{FF2B5EF4-FFF2-40B4-BE49-F238E27FC236}">
                      <a16:creationId xmlns:a16="http://schemas.microsoft.com/office/drawing/2014/main" id="{7E40FC80-7F99-4204-AC6C-E3B491064DCD}"/>
                    </a:ext>
                  </a:extLst>
                </p:cNvPr>
                <p:cNvGrpSpPr/>
                <p:nvPr/>
              </p:nvGrpSpPr>
              <p:grpSpPr>
                <a:xfrm>
                  <a:off x="11288510" y="91576"/>
                  <a:ext cx="758825" cy="724535"/>
                  <a:chOff x="11288510" y="91576"/>
                  <a:chExt cx="758825" cy="724535"/>
                </a:xfrm>
              </p:grpSpPr>
              <p:sp>
                <p:nvSpPr>
                  <p:cNvPr id="17" name="Ellipse 16">
                    <a:extLst>
                      <a:ext uri="{FF2B5EF4-FFF2-40B4-BE49-F238E27FC236}">
                        <a16:creationId xmlns:a16="http://schemas.microsoft.com/office/drawing/2014/main" id="{6702210A-B1D0-416C-A58C-FC95C0D273F0}"/>
                      </a:ext>
                    </a:extLst>
                  </p:cNvPr>
                  <p:cNvSpPr/>
                  <p:nvPr/>
                </p:nvSpPr>
                <p:spPr>
                  <a:xfrm>
                    <a:off x="11288510" y="91576"/>
                    <a:ext cx="758825" cy="724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pic>
                <p:nvPicPr>
                  <p:cNvPr id="18" name="Image 17">
                    <a:extLst>
                      <a:ext uri="{FF2B5EF4-FFF2-40B4-BE49-F238E27FC236}">
                        <a16:creationId xmlns:a16="http://schemas.microsoft.com/office/drawing/2014/main" id="{63DEEEC7-9E58-4513-8299-8D4AADFB00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BF7D2"/>
                      </a:clrFrom>
                      <a:clrTo>
                        <a:srgbClr val="FBF7D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9"/>
                  <a:stretch/>
                </p:blipFill>
                <p:spPr bwMode="auto">
                  <a:xfrm>
                    <a:off x="11353280" y="136026"/>
                    <a:ext cx="631825" cy="615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  <p:sp>
          <p:nvSpPr>
            <p:cNvPr id="10" name="Zone de texte 2">
              <a:extLst>
                <a:ext uri="{FF2B5EF4-FFF2-40B4-BE49-F238E27FC236}">
                  <a16:creationId xmlns:a16="http://schemas.microsoft.com/office/drawing/2014/main" id="{4390A53B-FF7B-4F43-868B-631076C5912A}"/>
                </a:ext>
              </a:extLst>
            </p:cNvPr>
            <p:cNvSpPr txBox="1"/>
            <p:nvPr/>
          </p:nvSpPr>
          <p:spPr>
            <a:xfrm>
              <a:off x="820648" y="-11663"/>
              <a:ext cx="1847760" cy="203647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217D0B4B-4C79-49A9-AF2C-F1BCD411D0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5" y="2730043"/>
            <a:ext cx="2386584" cy="4395216"/>
          </a:xfrm>
          <a:prstGeom prst="rect">
            <a:avLst/>
          </a:prstGeom>
        </p:spPr>
      </p:pic>
      <p:sp>
        <p:nvSpPr>
          <p:cNvPr id="20" name="Zone de texte 505">
            <a:extLst>
              <a:ext uri="{FF2B5EF4-FFF2-40B4-BE49-F238E27FC236}">
                <a16:creationId xmlns:a16="http://schemas.microsoft.com/office/drawing/2014/main" id="{FAB17E6B-2EEF-40EA-B813-02B1CF9DFE0C}"/>
              </a:ext>
            </a:extLst>
          </p:cNvPr>
          <p:cNvSpPr txBox="1"/>
          <p:nvPr/>
        </p:nvSpPr>
        <p:spPr>
          <a:xfrm>
            <a:off x="9543217" y="228735"/>
            <a:ext cx="3087370" cy="789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1D563E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Etape </a:t>
            </a:r>
            <a: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DECOUVRIR</a:t>
            </a:r>
            <a:b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Outil</a:t>
            </a:r>
            <a:r>
              <a:rPr lang="fr-FR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fr-FR" sz="1600" dirty="0">
                <a:solidFill>
                  <a:srgbClr val="000000"/>
                </a:solidFill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n°2 : Etiquettes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-2040304" y="4569692"/>
            <a:ext cx="4361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Illustrations © lapetitesboite-communication.fr </a:t>
            </a:r>
            <a:r>
              <a:rPr lang="fr-FR" sz="800" dirty="0" smtClean="0"/>
              <a:t>2021 </a:t>
            </a:r>
            <a:r>
              <a:rPr lang="fr-FR" sz="800" dirty="0"/>
              <a:t>- Conception © Fondation JDB 2024</a:t>
            </a:r>
          </a:p>
        </p:txBody>
      </p:sp>
      <p:pic>
        <p:nvPicPr>
          <p:cNvPr id="22" name="Image 21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" y="337941"/>
            <a:ext cx="1701165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7F37046-E057-4A01-85D6-59E4F485EF7A}"/>
              </a:ext>
            </a:extLst>
          </p:cNvPr>
          <p:cNvGrpSpPr/>
          <p:nvPr/>
        </p:nvGrpSpPr>
        <p:grpSpPr>
          <a:xfrm>
            <a:off x="3620654" y="1302166"/>
            <a:ext cx="8571346" cy="5555834"/>
            <a:chOff x="3620654" y="736901"/>
            <a:chExt cx="8571346" cy="555583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45938E2-CA51-4C53-BDFB-4393A3E33AA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8850" r="-2017" b="4391"/>
            <a:stretch/>
          </p:blipFill>
          <p:spPr bwMode="auto">
            <a:xfrm>
              <a:off x="3620654" y="736901"/>
              <a:ext cx="8571346" cy="5555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9EE5F83D-E9F5-4ADC-9F6A-88509FE23529}"/>
                </a:ext>
              </a:extLst>
            </p:cNvPr>
            <p:cNvSpPr txBox="1"/>
            <p:nvPr/>
          </p:nvSpPr>
          <p:spPr>
            <a:xfrm>
              <a:off x="6538116" y="2003318"/>
              <a:ext cx="2382873" cy="42343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ANANAS</a:t>
              </a:r>
              <a:endPara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Zone de texte 3">
              <a:extLst>
                <a:ext uri="{FF2B5EF4-FFF2-40B4-BE49-F238E27FC236}">
                  <a16:creationId xmlns:a16="http://schemas.microsoft.com/office/drawing/2014/main" id="{D3264DDD-86F3-4C0B-8719-7E9DD09D5151}"/>
                </a:ext>
              </a:extLst>
            </p:cNvPr>
            <p:cNvSpPr txBox="1"/>
            <p:nvPr/>
          </p:nvSpPr>
          <p:spPr>
            <a:xfrm>
              <a:off x="6538116" y="3300719"/>
              <a:ext cx="1472028" cy="4192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COSTA RICA</a:t>
              </a:r>
              <a:endPara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Zone de texte 4">
              <a:extLst>
                <a:ext uri="{FF2B5EF4-FFF2-40B4-BE49-F238E27FC236}">
                  <a16:creationId xmlns:a16="http://schemas.microsoft.com/office/drawing/2014/main" id="{B44A3CB1-4A84-49A1-9014-9CAF8FBD3789}"/>
                </a:ext>
              </a:extLst>
            </p:cNvPr>
            <p:cNvSpPr txBox="1"/>
            <p:nvPr/>
          </p:nvSpPr>
          <p:spPr>
            <a:xfrm>
              <a:off x="9591362" y="3719944"/>
              <a:ext cx="1336434" cy="4192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FRUITS</a:t>
              </a:r>
              <a:endPara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42FD3894-9FF6-46A9-8E56-C9FCEEC3F72C}"/>
              </a:ext>
            </a:extLst>
          </p:cNvPr>
          <p:cNvGrpSpPr/>
          <p:nvPr/>
        </p:nvGrpSpPr>
        <p:grpSpPr>
          <a:xfrm>
            <a:off x="0" y="-11663"/>
            <a:ext cx="12192000" cy="2036470"/>
            <a:chOff x="0" y="-11663"/>
            <a:chExt cx="12192000" cy="203647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C8620B48-486E-4FB6-B272-8F21DF5EF02B}"/>
                </a:ext>
              </a:extLst>
            </p:cNvPr>
            <p:cNvGrpSpPr/>
            <p:nvPr/>
          </p:nvGrpSpPr>
          <p:grpSpPr>
            <a:xfrm>
              <a:off x="0" y="-10545"/>
              <a:ext cx="12192000" cy="1247489"/>
              <a:chOff x="0" y="-10545"/>
              <a:chExt cx="12192000" cy="12474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CF83F74-389B-477B-B87E-229451956AED}"/>
                  </a:ext>
                </a:extLst>
              </p:cNvPr>
              <p:cNvSpPr/>
              <p:nvPr/>
            </p:nvSpPr>
            <p:spPr>
              <a:xfrm>
                <a:off x="0" y="-10545"/>
                <a:ext cx="12192000" cy="940306"/>
              </a:xfrm>
              <a:prstGeom prst="rect">
                <a:avLst/>
              </a:prstGeom>
              <a:solidFill>
                <a:srgbClr val="F49F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F03B58F9-76FE-4971-9828-81D5324FB702}"/>
                  </a:ext>
                </a:extLst>
              </p:cNvPr>
              <p:cNvGrpSpPr/>
              <p:nvPr/>
            </p:nvGrpSpPr>
            <p:grpSpPr>
              <a:xfrm>
                <a:off x="849641" y="91576"/>
                <a:ext cx="11197694" cy="1145368"/>
                <a:chOff x="849641" y="91576"/>
                <a:chExt cx="11197694" cy="1145368"/>
              </a:xfrm>
            </p:grpSpPr>
            <p:sp>
              <p:nvSpPr>
                <p:cNvPr id="14" name="Zone de texte 25">
                  <a:extLst>
                    <a:ext uri="{FF2B5EF4-FFF2-40B4-BE49-F238E27FC236}">
                      <a16:creationId xmlns:a16="http://schemas.microsoft.com/office/drawing/2014/main" id="{2A6B6B95-D616-4334-9E3F-D46F0F93938E}"/>
                    </a:ext>
                  </a:extLst>
                </p:cNvPr>
                <p:cNvSpPr txBox="1"/>
                <p:nvPr/>
              </p:nvSpPr>
              <p:spPr>
                <a:xfrm>
                  <a:off x="849641" y="309844"/>
                  <a:ext cx="10713720" cy="9271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solidFill>
                        <a:srgbClr val="FFFFFF"/>
                      </a:solidFill>
                      <a:latin typeface="MrBubbleFont" panose="000004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Étiquettes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60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BB96477C-E9F5-4EB9-B17C-762B33B73C34}"/>
                    </a:ext>
                  </a:extLst>
                </p:cNvPr>
                <p:cNvGrpSpPr/>
                <p:nvPr/>
              </p:nvGrpSpPr>
              <p:grpSpPr>
                <a:xfrm>
                  <a:off x="11288510" y="91576"/>
                  <a:ext cx="758825" cy="724535"/>
                  <a:chOff x="11288510" y="91576"/>
                  <a:chExt cx="758825" cy="724535"/>
                </a:xfrm>
              </p:grpSpPr>
              <p:sp>
                <p:nvSpPr>
                  <p:cNvPr id="16" name="Ellipse 15">
                    <a:extLst>
                      <a:ext uri="{FF2B5EF4-FFF2-40B4-BE49-F238E27FC236}">
                        <a16:creationId xmlns:a16="http://schemas.microsoft.com/office/drawing/2014/main" id="{01C2BB98-BBAF-4D6E-A0D4-23525607CD2B}"/>
                      </a:ext>
                    </a:extLst>
                  </p:cNvPr>
                  <p:cNvSpPr/>
                  <p:nvPr/>
                </p:nvSpPr>
                <p:spPr>
                  <a:xfrm>
                    <a:off x="11288510" y="91576"/>
                    <a:ext cx="758825" cy="724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  <p:pic>
                <p:nvPicPr>
                  <p:cNvPr id="17" name="Image 16">
                    <a:extLst>
                      <a:ext uri="{FF2B5EF4-FFF2-40B4-BE49-F238E27FC236}">
                        <a16:creationId xmlns:a16="http://schemas.microsoft.com/office/drawing/2014/main" id="{F6572DD2-BBF5-4D67-BA4A-5C64FD6098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BF7D2"/>
                      </a:clrFrom>
                      <a:clrTo>
                        <a:srgbClr val="FBF7D2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269"/>
                  <a:stretch/>
                </p:blipFill>
                <p:spPr bwMode="auto">
                  <a:xfrm>
                    <a:off x="11353280" y="136026"/>
                    <a:ext cx="631825" cy="615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  <p:sp>
          <p:nvSpPr>
            <p:cNvPr id="9" name="Zone de texte 2">
              <a:extLst>
                <a:ext uri="{FF2B5EF4-FFF2-40B4-BE49-F238E27FC236}">
                  <a16:creationId xmlns:a16="http://schemas.microsoft.com/office/drawing/2014/main" id="{648569C8-F1D1-41C9-B32E-8AB206509035}"/>
                </a:ext>
              </a:extLst>
            </p:cNvPr>
            <p:cNvSpPr txBox="1"/>
            <p:nvPr/>
          </p:nvSpPr>
          <p:spPr>
            <a:xfrm>
              <a:off x="820648" y="-11663"/>
              <a:ext cx="1847760" cy="203647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827C1186-F152-439B-A077-78EB3E7BEC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5" y="2730043"/>
            <a:ext cx="2386584" cy="4395216"/>
          </a:xfrm>
          <a:prstGeom prst="rect">
            <a:avLst/>
          </a:prstGeom>
        </p:spPr>
      </p:pic>
      <p:sp>
        <p:nvSpPr>
          <p:cNvPr id="19" name="Zone de texte 505">
            <a:extLst>
              <a:ext uri="{FF2B5EF4-FFF2-40B4-BE49-F238E27FC236}">
                <a16:creationId xmlns:a16="http://schemas.microsoft.com/office/drawing/2014/main" id="{FAB17E6B-2EEF-40EA-B813-02B1CF9DFE0C}"/>
              </a:ext>
            </a:extLst>
          </p:cNvPr>
          <p:cNvSpPr txBox="1"/>
          <p:nvPr/>
        </p:nvSpPr>
        <p:spPr>
          <a:xfrm>
            <a:off x="9543217" y="228735"/>
            <a:ext cx="3087370" cy="789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1D563E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Etape </a:t>
            </a:r>
            <a: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DECOUVRIR</a:t>
            </a:r>
            <a:br>
              <a:rPr lang="fr-FR" sz="2000" dirty="0">
                <a:solidFill>
                  <a:srgbClr val="FFFFFF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0000"/>
                </a:solidFill>
                <a:effectLst/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Outil</a:t>
            </a:r>
            <a:r>
              <a:rPr lang="fr-FR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fr-FR" sz="1600" dirty="0">
                <a:solidFill>
                  <a:srgbClr val="000000"/>
                </a:solidFill>
                <a:latin typeface="MrBubbleFon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n°2 : Etiquettes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2040304" y="4569692"/>
            <a:ext cx="4361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Illustrations © lapetitesboite-communication.fr </a:t>
            </a:r>
            <a:r>
              <a:rPr lang="fr-FR" sz="800" dirty="0" smtClean="0"/>
              <a:t>2021 </a:t>
            </a:r>
            <a:r>
              <a:rPr lang="fr-FR" sz="800" dirty="0"/>
              <a:t>- Conception © Fondation JDB 2024</a:t>
            </a:r>
          </a:p>
        </p:txBody>
      </p:sp>
      <p:pic>
        <p:nvPicPr>
          <p:cNvPr id="21" name="Image 2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5" y="309844"/>
            <a:ext cx="1701165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293</Words>
  <Application>Microsoft Office PowerPoint</Application>
  <PresentationFormat>Grand écran</PresentationFormat>
  <Paragraphs>96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MrBubbleFont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duarte</dc:creator>
  <cp:lastModifiedBy>Ancel BRAUDEL</cp:lastModifiedBy>
  <cp:revision>21</cp:revision>
  <dcterms:created xsi:type="dcterms:W3CDTF">2022-01-19T21:24:31Z</dcterms:created>
  <dcterms:modified xsi:type="dcterms:W3CDTF">2024-11-14T13:24:29Z</dcterms:modified>
</cp:coreProperties>
</file>